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68" r:id="rId4"/>
    <p:sldId id="26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96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73671278701066E-2"/>
          <c:y val="5.5066605033500422E-2"/>
          <c:w val="0.69129400520162132"/>
          <c:h val="0.9027326446565096"/>
        </c:manualLayout>
      </c:layout>
      <c:lineChart>
        <c:grouping val="standard"/>
        <c:varyColors val="0"/>
        <c:ser>
          <c:idx val="0"/>
          <c:order val="0"/>
          <c:tx>
            <c:strRef>
              <c:f>'自然科学(電子)'!$A$12</c:f>
              <c:strCache>
                <c:ptCount val="1"/>
                <c:pt idx="0">
                  <c:v>Chemistry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'自然科学(電子)'!$B$12:$N$12</c:f>
              <c:numCache>
                <c:formatCode>#,##0.00_ </c:formatCode>
                <c:ptCount val="13"/>
                <c:pt idx="0">
                  <c:v>3890</c:v>
                </c:pt>
                <c:pt idx="1">
                  <c:v>3906</c:v>
                </c:pt>
                <c:pt idx="2">
                  <c:v>4333</c:v>
                </c:pt>
                <c:pt idx="3">
                  <c:v>4311</c:v>
                </c:pt>
                <c:pt idx="4">
                  <c:v>4506</c:v>
                </c:pt>
                <c:pt idx="5">
                  <c:v>4588</c:v>
                </c:pt>
                <c:pt idx="6">
                  <c:v>5381</c:v>
                </c:pt>
                <c:pt idx="7">
                  <c:v>5393</c:v>
                </c:pt>
                <c:pt idx="8">
                  <c:v>5818</c:v>
                </c:pt>
                <c:pt idx="9">
                  <c:v>5737</c:v>
                </c:pt>
                <c:pt idx="10">
                  <c:v>6013</c:v>
                </c:pt>
                <c:pt idx="11">
                  <c:v>6269</c:v>
                </c:pt>
                <c:pt idx="12">
                  <c:v>6615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64-4D22-9BED-5458E1DB6244}"/>
            </c:ext>
          </c:extLst>
        </c:ser>
        <c:ser>
          <c:idx val="1"/>
          <c:order val="1"/>
          <c:tx>
            <c:strRef>
              <c:f>'自然科学(電子)'!$A$28</c:f>
              <c:strCache>
                <c:ptCount val="1"/>
                <c:pt idx="0">
                  <c:v>Physics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'自然科学(電子)'!$B$28:$N$28</c:f>
              <c:numCache>
                <c:formatCode>#,##0.00_ </c:formatCode>
                <c:ptCount val="13"/>
                <c:pt idx="0">
                  <c:v>3185</c:v>
                </c:pt>
                <c:pt idx="1">
                  <c:v>3500</c:v>
                </c:pt>
                <c:pt idx="2">
                  <c:v>3852</c:v>
                </c:pt>
                <c:pt idx="3">
                  <c:v>4057</c:v>
                </c:pt>
                <c:pt idx="4">
                  <c:v>4251</c:v>
                </c:pt>
                <c:pt idx="5">
                  <c:v>3564</c:v>
                </c:pt>
                <c:pt idx="6">
                  <c:v>3910</c:v>
                </c:pt>
                <c:pt idx="7">
                  <c:v>4076</c:v>
                </c:pt>
                <c:pt idx="8">
                  <c:v>4438</c:v>
                </c:pt>
                <c:pt idx="9">
                  <c:v>4586</c:v>
                </c:pt>
                <c:pt idx="10">
                  <c:v>4764</c:v>
                </c:pt>
                <c:pt idx="11">
                  <c:v>4960</c:v>
                </c:pt>
                <c:pt idx="12">
                  <c:v>5169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64-4D22-9BED-5458E1DB6244}"/>
            </c:ext>
          </c:extLst>
        </c:ser>
        <c:ser>
          <c:idx val="3"/>
          <c:order val="2"/>
          <c:tx>
            <c:strRef>
              <c:f>'自然科学(電子)'!$A$8</c:f>
              <c:strCache>
                <c:ptCount val="1"/>
                <c:pt idx="0">
                  <c:v>Biology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'自然科学(電子)'!$B$8:$M$8</c:f>
              <c:numCache>
                <c:formatCode>#,##0.00_ </c:formatCode>
                <c:ptCount val="12"/>
                <c:pt idx="0">
                  <c:v>2070</c:v>
                </c:pt>
                <c:pt idx="1">
                  <c:v>2163</c:v>
                </c:pt>
                <c:pt idx="2">
                  <c:v>2360</c:v>
                </c:pt>
                <c:pt idx="3">
                  <c:v>2375</c:v>
                </c:pt>
                <c:pt idx="4">
                  <c:v>2497</c:v>
                </c:pt>
                <c:pt idx="5">
                  <c:v>2507</c:v>
                </c:pt>
                <c:pt idx="6">
                  <c:v>2738</c:v>
                </c:pt>
                <c:pt idx="7">
                  <c:v>2890</c:v>
                </c:pt>
                <c:pt idx="8">
                  <c:v>3084</c:v>
                </c:pt>
                <c:pt idx="9">
                  <c:v>3154</c:v>
                </c:pt>
                <c:pt idx="10">
                  <c:v>3308</c:v>
                </c:pt>
                <c:pt idx="11">
                  <c:v>3393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64-4D22-9BED-5458E1DB6244}"/>
            </c:ext>
          </c:extLst>
        </c:ser>
        <c:ser>
          <c:idx val="10"/>
          <c:order val="3"/>
          <c:tx>
            <c:strRef>
              <c:f>'自然科学(電子)'!$A$16</c:f>
              <c:strCache>
                <c:ptCount val="1"/>
                <c:pt idx="0">
                  <c:v>Food Science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'自然科学(電子)'!$B$16:$N$16</c:f>
              <c:numCache>
                <c:formatCode>#,##0.00_ </c:formatCode>
                <c:ptCount val="13"/>
                <c:pt idx="0">
                  <c:v>1277</c:v>
                </c:pt>
                <c:pt idx="1">
                  <c:v>1284</c:v>
                </c:pt>
                <c:pt idx="2">
                  <c:v>1384</c:v>
                </c:pt>
                <c:pt idx="3">
                  <c:v>1486</c:v>
                </c:pt>
                <c:pt idx="4">
                  <c:v>1569</c:v>
                </c:pt>
                <c:pt idx="5">
                  <c:v>2531</c:v>
                </c:pt>
                <c:pt idx="6">
                  <c:v>2673</c:v>
                </c:pt>
                <c:pt idx="7">
                  <c:v>2702</c:v>
                </c:pt>
                <c:pt idx="8">
                  <c:v>2832</c:v>
                </c:pt>
                <c:pt idx="9">
                  <c:v>3068</c:v>
                </c:pt>
                <c:pt idx="10">
                  <c:v>2895</c:v>
                </c:pt>
                <c:pt idx="11">
                  <c:v>3040</c:v>
                </c:pt>
                <c:pt idx="12">
                  <c:v>3303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464-4D22-9BED-5458E1DB6244}"/>
            </c:ext>
          </c:extLst>
        </c:ser>
        <c:ser>
          <c:idx val="8"/>
          <c:order val="4"/>
          <c:tx>
            <c:strRef>
              <c:f>'自然科学(電子)'!$A$32</c:f>
              <c:strCache>
                <c:ptCount val="1"/>
                <c:pt idx="0">
                  <c:v>Zoology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'自然科学(電子)'!$B$32:$M$32</c:f>
              <c:numCache>
                <c:formatCode>#,##0.00_ </c:formatCode>
                <c:ptCount val="12"/>
                <c:pt idx="0">
                  <c:v>1842</c:v>
                </c:pt>
                <c:pt idx="1">
                  <c:v>1884</c:v>
                </c:pt>
                <c:pt idx="2">
                  <c:v>1931</c:v>
                </c:pt>
                <c:pt idx="3">
                  <c:v>2104</c:v>
                </c:pt>
                <c:pt idx="4">
                  <c:v>2191</c:v>
                </c:pt>
                <c:pt idx="5">
                  <c:v>2319</c:v>
                </c:pt>
                <c:pt idx="6">
                  <c:v>2649</c:v>
                </c:pt>
                <c:pt idx="7">
                  <c:v>2583</c:v>
                </c:pt>
                <c:pt idx="8">
                  <c:v>2952</c:v>
                </c:pt>
                <c:pt idx="9">
                  <c:v>2735</c:v>
                </c:pt>
                <c:pt idx="10">
                  <c:v>2847</c:v>
                </c:pt>
                <c:pt idx="11">
                  <c:v>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464-4D22-9BED-5458E1DB6244}"/>
            </c:ext>
          </c:extLst>
        </c:ser>
        <c:ser>
          <c:idx val="5"/>
          <c:order val="5"/>
          <c:tx>
            <c:strRef>
              <c:f>'自然科学(電子)'!$A$14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'自然科学(電子)'!$B$14:$N$14</c:f>
              <c:numCache>
                <c:formatCode>#,##0.00_ </c:formatCode>
                <c:ptCount val="13"/>
                <c:pt idx="0">
                  <c:v>2009</c:v>
                </c:pt>
                <c:pt idx="1">
                  <c:v>1942</c:v>
                </c:pt>
                <c:pt idx="2">
                  <c:v>2140</c:v>
                </c:pt>
                <c:pt idx="3">
                  <c:v>2087</c:v>
                </c:pt>
                <c:pt idx="4">
                  <c:v>2209</c:v>
                </c:pt>
                <c:pt idx="5">
                  <c:v>2149</c:v>
                </c:pt>
                <c:pt idx="6">
                  <c:v>2376</c:v>
                </c:pt>
                <c:pt idx="7">
                  <c:v>2473</c:v>
                </c:pt>
                <c:pt idx="8">
                  <c:v>2645</c:v>
                </c:pt>
                <c:pt idx="9">
                  <c:v>2687</c:v>
                </c:pt>
                <c:pt idx="10">
                  <c:v>2776</c:v>
                </c:pt>
                <c:pt idx="11">
                  <c:v>2889</c:v>
                </c:pt>
                <c:pt idx="12">
                  <c:v>3032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464-4D22-9BED-5458E1DB6244}"/>
            </c:ext>
          </c:extLst>
        </c:ser>
        <c:ser>
          <c:idx val="6"/>
          <c:order val="6"/>
          <c:tx>
            <c:strRef>
              <c:f>'自然科学(電子)'!$A$30</c:f>
              <c:strCache>
                <c:ptCount val="1"/>
                <c:pt idx="0">
                  <c:v>Technology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'自然科学(電子)'!$B$30:$N$30</c:f>
              <c:numCache>
                <c:formatCode>#,##0.00_ </c:formatCode>
                <c:ptCount val="13"/>
                <c:pt idx="0">
                  <c:v>1341</c:v>
                </c:pt>
                <c:pt idx="1">
                  <c:v>1318</c:v>
                </c:pt>
                <c:pt idx="2">
                  <c:v>1462</c:v>
                </c:pt>
                <c:pt idx="3">
                  <c:v>1389</c:v>
                </c:pt>
                <c:pt idx="4">
                  <c:v>1450</c:v>
                </c:pt>
                <c:pt idx="5">
                  <c:v>2019</c:v>
                </c:pt>
                <c:pt idx="6">
                  <c:v>2190</c:v>
                </c:pt>
                <c:pt idx="7">
                  <c:v>2372</c:v>
                </c:pt>
                <c:pt idx="8">
                  <c:v>2588</c:v>
                </c:pt>
                <c:pt idx="9">
                  <c:v>2601</c:v>
                </c:pt>
                <c:pt idx="10">
                  <c:v>2630</c:v>
                </c:pt>
                <c:pt idx="11">
                  <c:v>2768</c:v>
                </c:pt>
                <c:pt idx="12">
                  <c:v>2900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464-4D22-9BED-5458E1DB6244}"/>
            </c:ext>
          </c:extLst>
        </c:ser>
        <c:ser>
          <c:idx val="7"/>
          <c:order val="7"/>
          <c:tx>
            <c:strRef>
              <c:f>'自然科学(電子)'!$A$10</c:f>
              <c:strCache>
                <c:ptCount val="1"/>
                <c:pt idx="0">
                  <c:v>Botany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'自然科学(電子)'!$B$10:$N$10</c:f>
              <c:numCache>
                <c:formatCode>#,##0.00_ </c:formatCode>
                <c:ptCount val="13"/>
                <c:pt idx="0">
                  <c:v>1760</c:v>
                </c:pt>
                <c:pt idx="1">
                  <c:v>1885</c:v>
                </c:pt>
                <c:pt idx="2">
                  <c:v>2085</c:v>
                </c:pt>
                <c:pt idx="3">
                  <c:v>1845</c:v>
                </c:pt>
                <c:pt idx="4">
                  <c:v>1940</c:v>
                </c:pt>
                <c:pt idx="5">
                  <c:v>1977</c:v>
                </c:pt>
                <c:pt idx="6">
                  <c:v>2184</c:v>
                </c:pt>
                <c:pt idx="7">
                  <c:v>2215</c:v>
                </c:pt>
                <c:pt idx="8">
                  <c:v>2419</c:v>
                </c:pt>
                <c:pt idx="9">
                  <c:v>2346</c:v>
                </c:pt>
                <c:pt idx="10">
                  <c:v>2499</c:v>
                </c:pt>
                <c:pt idx="11">
                  <c:v>2552</c:v>
                </c:pt>
                <c:pt idx="12">
                  <c:v>2659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464-4D22-9BED-5458E1DB6244}"/>
            </c:ext>
          </c:extLst>
        </c:ser>
        <c:ser>
          <c:idx val="11"/>
          <c:order val="8"/>
          <c:tx>
            <c:strRef>
              <c:f>'自然科学(電子)'!$A$24</c:f>
              <c:strCache>
                <c:ptCount val="1"/>
                <c:pt idx="0">
                  <c:v>Health Sciences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'自然科学(電子)'!$B$24:$N$24</c:f>
              <c:numCache>
                <c:formatCode>#,##0.00_ </c:formatCode>
                <c:ptCount val="13"/>
                <c:pt idx="0">
                  <c:v>1593</c:v>
                </c:pt>
                <c:pt idx="1">
                  <c:v>1661</c:v>
                </c:pt>
                <c:pt idx="2">
                  <c:v>1544</c:v>
                </c:pt>
                <c:pt idx="3">
                  <c:v>1561</c:v>
                </c:pt>
                <c:pt idx="4">
                  <c:v>1649</c:v>
                </c:pt>
                <c:pt idx="5">
                  <c:v>1699</c:v>
                </c:pt>
                <c:pt idx="6">
                  <c:v>1865</c:v>
                </c:pt>
                <c:pt idx="7">
                  <c:v>1926</c:v>
                </c:pt>
                <c:pt idx="8">
                  <c:v>2070</c:v>
                </c:pt>
                <c:pt idx="9">
                  <c:v>2055</c:v>
                </c:pt>
                <c:pt idx="10">
                  <c:v>2142</c:v>
                </c:pt>
                <c:pt idx="11">
                  <c:v>2213</c:v>
                </c:pt>
                <c:pt idx="12">
                  <c:v>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464-4D22-9BED-5458E1DB6244}"/>
            </c:ext>
          </c:extLst>
        </c:ser>
        <c:ser>
          <c:idx val="2"/>
          <c:order val="9"/>
          <c:tx>
            <c:strRef>
              <c:f>'自然科学(電子)'!$A$6</c:f>
              <c:strCache>
                <c:ptCount val="1"/>
                <c:pt idx="0">
                  <c:v>Astronomy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'自然科学(電子)'!$B$6:$N$6</c:f>
              <c:numCache>
                <c:formatCode>#,##0.00_ </c:formatCode>
                <c:ptCount val="13"/>
                <c:pt idx="0">
                  <c:v>1877</c:v>
                </c:pt>
                <c:pt idx="1">
                  <c:v>2308</c:v>
                </c:pt>
                <c:pt idx="2">
                  <c:v>2401</c:v>
                </c:pt>
                <c:pt idx="3">
                  <c:v>1880</c:v>
                </c:pt>
                <c:pt idx="4">
                  <c:v>1957</c:v>
                </c:pt>
                <c:pt idx="5">
                  <c:v>1742</c:v>
                </c:pt>
                <c:pt idx="6">
                  <c:v>1866</c:v>
                </c:pt>
                <c:pt idx="7">
                  <c:v>1959</c:v>
                </c:pt>
                <c:pt idx="8">
                  <c:v>2011</c:v>
                </c:pt>
                <c:pt idx="9">
                  <c:v>2104</c:v>
                </c:pt>
                <c:pt idx="10">
                  <c:v>1375</c:v>
                </c:pt>
                <c:pt idx="11">
                  <c:v>1407</c:v>
                </c:pt>
                <c:pt idx="12">
                  <c:v>1464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464-4D22-9BED-5458E1DB6244}"/>
            </c:ext>
          </c:extLst>
        </c:ser>
        <c:ser>
          <c:idx val="4"/>
          <c:order val="10"/>
          <c:tx>
            <c:strRef>
              <c:f>'自然科学(電子)'!$A$26</c:f>
              <c:strCache>
                <c:ptCount val="1"/>
                <c:pt idx="0">
                  <c:v>Math &amp; Computer Science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'自然科学(電子)'!$B$26:$N$26</c:f>
              <c:numCache>
                <c:formatCode>#,##0.00_ </c:formatCode>
                <c:ptCount val="13"/>
                <c:pt idx="0">
                  <c:v>1328</c:v>
                </c:pt>
                <c:pt idx="1">
                  <c:v>1366</c:v>
                </c:pt>
                <c:pt idx="2">
                  <c:v>1480</c:v>
                </c:pt>
                <c:pt idx="3">
                  <c:v>1472</c:v>
                </c:pt>
                <c:pt idx="4">
                  <c:v>1540</c:v>
                </c:pt>
                <c:pt idx="5">
                  <c:v>1518</c:v>
                </c:pt>
                <c:pt idx="6">
                  <c:v>1602</c:v>
                </c:pt>
                <c:pt idx="7">
                  <c:v>1691</c:v>
                </c:pt>
                <c:pt idx="8">
                  <c:v>1809</c:v>
                </c:pt>
                <c:pt idx="9">
                  <c:v>1799</c:v>
                </c:pt>
                <c:pt idx="10">
                  <c:v>1883</c:v>
                </c:pt>
                <c:pt idx="11">
                  <c:v>1956</c:v>
                </c:pt>
                <c:pt idx="12">
                  <c:v>2057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464-4D22-9BED-5458E1DB6244}"/>
            </c:ext>
          </c:extLst>
        </c:ser>
        <c:ser>
          <c:idx val="14"/>
          <c:order val="11"/>
          <c:tx>
            <c:strRef>
              <c:f>'自然科学(電子)'!$A$20</c:f>
              <c:strCache>
                <c:ptCount val="1"/>
                <c:pt idx="0">
                  <c:v>Geography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'自然科学(電子)'!$B$20:$N$20</c:f>
              <c:numCache>
                <c:formatCode>#,##0.00_ </c:formatCode>
                <c:ptCount val="13"/>
                <c:pt idx="0">
                  <c:v>973</c:v>
                </c:pt>
                <c:pt idx="1">
                  <c:v>965</c:v>
                </c:pt>
                <c:pt idx="2">
                  <c:v>1035</c:v>
                </c:pt>
                <c:pt idx="3">
                  <c:v>1254</c:v>
                </c:pt>
                <c:pt idx="4">
                  <c:v>1330</c:v>
                </c:pt>
                <c:pt idx="5">
                  <c:v>1359</c:v>
                </c:pt>
                <c:pt idx="6">
                  <c:v>1501</c:v>
                </c:pt>
                <c:pt idx="7">
                  <c:v>1527</c:v>
                </c:pt>
                <c:pt idx="8">
                  <c:v>1694</c:v>
                </c:pt>
                <c:pt idx="9">
                  <c:v>1711</c:v>
                </c:pt>
                <c:pt idx="10">
                  <c:v>1797</c:v>
                </c:pt>
                <c:pt idx="11">
                  <c:v>1873</c:v>
                </c:pt>
                <c:pt idx="12">
                  <c:v>1961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464-4D22-9BED-5458E1DB6244}"/>
            </c:ext>
          </c:extLst>
        </c:ser>
        <c:ser>
          <c:idx val="12"/>
          <c:order val="12"/>
          <c:tx>
            <c:strRef>
              <c:f>'自然科学(電子)'!$A$18</c:f>
              <c:strCache>
                <c:ptCount val="1"/>
                <c:pt idx="0">
                  <c:v>General Science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'自然科学(電子)'!$B$18:$N$18</c:f>
              <c:numCache>
                <c:formatCode>#,##0.00_ </c:formatCode>
                <c:ptCount val="13"/>
                <c:pt idx="0">
                  <c:v>1261</c:v>
                </c:pt>
                <c:pt idx="1">
                  <c:v>1202</c:v>
                </c:pt>
                <c:pt idx="2">
                  <c:v>1274</c:v>
                </c:pt>
                <c:pt idx="3">
                  <c:v>1349</c:v>
                </c:pt>
                <c:pt idx="4">
                  <c:v>1422</c:v>
                </c:pt>
                <c:pt idx="5">
                  <c:v>1293</c:v>
                </c:pt>
                <c:pt idx="6">
                  <c:v>1416</c:v>
                </c:pt>
                <c:pt idx="7">
                  <c:v>1412</c:v>
                </c:pt>
                <c:pt idx="8">
                  <c:v>1495</c:v>
                </c:pt>
                <c:pt idx="9">
                  <c:v>1573</c:v>
                </c:pt>
                <c:pt idx="10">
                  <c:v>1592</c:v>
                </c:pt>
                <c:pt idx="11">
                  <c:v>1654</c:v>
                </c:pt>
                <c:pt idx="12">
                  <c:v>1750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464-4D22-9BED-5458E1DB6244}"/>
            </c:ext>
          </c:extLst>
        </c:ser>
        <c:ser>
          <c:idx val="15"/>
          <c:order val="14"/>
          <c:tx>
            <c:strRef>
              <c:f>'自然科学(電子)'!$A$4</c:f>
              <c:strCache>
                <c:ptCount val="1"/>
                <c:pt idx="0">
                  <c:v>Agriculture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'自然科学(電子)'!$B$4:$N$4</c:f>
              <c:numCache>
                <c:formatCode>#,##0.00_ </c:formatCode>
                <c:ptCount val="13"/>
                <c:pt idx="0">
                  <c:v>1075</c:v>
                </c:pt>
                <c:pt idx="1">
                  <c:v>1120</c:v>
                </c:pt>
                <c:pt idx="2">
                  <c:v>1157</c:v>
                </c:pt>
                <c:pt idx="3">
                  <c:v>1044</c:v>
                </c:pt>
                <c:pt idx="4">
                  <c:v>1098</c:v>
                </c:pt>
                <c:pt idx="5">
                  <c:v>1076</c:v>
                </c:pt>
                <c:pt idx="6">
                  <c:v>1240</c:v>
                </c:pt>
                <c:pt idx="7">
                  <c:v>1251</c:v>
                </c:pt>
                <c:pt idx="8">
                  <c:v>1362</c:v>
                </c:pt>
                <c:pt idx="9">
                  <c:v>1360</c:v>
                </c:pt>
                <c:pt idx="10">
                  <c:v>1356</c:v>
                </c:pt>
                <c:pt idx="11">
                  <c:v>1377</c:v>
                </c:pt>
                <c:pt idx="12">
                  <c:v>1440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464-4D22-9BED-5458E1DB6244}"/>
            </c:ext>
          </c:extLst>
        </c:ser>
        <c:ser>
          <c:idx val="13"/>
          <c:order val="15"/>
          <c:tx>
            <c:strRef>
              <c:f>'自然科学(電子)'!$A$34</c:f>
              <c:strCache>
                <c:ptCount val="1"/>
                <c:pt idx="0">
                  <c:v>Average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</c:spPr>
          </c:marker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'自然科学(電子)'!$B$34:$N$34</c:f>
              <c:numCache>
                <c:formatCode>#,##0.00_ </c:formatCode>
                <c:ptCount val="13"/>
                <c:pt idx="0">
                  <c:v>1805.3188028627196</c:v>
                </c:pt>
                <c:pt idx="1">
                  <c:v>1861.1990891346779</c:v>
                </c:pt>
                <c:pt idx="2">
                  <c:v>1935.5731945348082</c:v>
                </c:pt>
                <c:pt idx="3">
                  <c:v>1951.0527000650618</c:v>
                </c:pt>
                <c:pt idx="4">
                  <c:v>2052.487963565387</c:v>
                </c:pt>
                <c:pt idx="5">
                  <c:v>2049.4242029928432</c:v>
                </c:pt>
                <c:pt idx="6">
                  <c:v>2267.5666883539361</c:v>
                </c:pt>
                <c:pt idx="7">
                  <c:v>2340.9479505530253</c:v>
                </c:pt>
                <c:pt idx="8">
                  <c:v>2525.4163955757972</c:v>
                </c:pt>
                <c:pt idx="9">
                  <c:v>2534.7501626545218</c:v>
                </c:pt>
                <c:pt idx="10">
                  <c:v>2627.7521145087835</c:v>
                </c:pt>
                <c:pt idx="11">
                  <c:v>2719.0253741054003</c:v>
                </c:pt>
                <c:pt idx="12">
                  <c:v>2852.7208848405985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464-4D22-9BED-5458E1DB6244}"/>
            </c:ext>
          </c:extLst>
        </c:ser>
        <c:ser>
          <c:idx val="16"/>
          <c:order val="16"/>
          <c:tx>
            <c:strRef>
              <c:f>'自然科学(電子)'!$A$22</c:f>
              <c:strCache>
                <c:ptCount val="1"/>
                <c:pt idx="0">
                  <c:v>Geology</c:v>
                </c:pt>
              </c:strCache>
            </c:strRef>
          </c:tx>
          <c:cat>
            <c:strRef>
              <c:f>'自然科学(電子)'!$B$3:$N$3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'自然科学(電子)'!$B$22:$N$22</c:f>
              <c:numCache>
                <c:formatCode>#,##0.00_ </c:formatCode>
                <c:ptCount val="13"/>
                <c:pt idx="0">
                  <c:v>1485</c:v>
                </c:pt>
                <c:pt idx="1">
                  <c:v>1513</c:v>
                </c:pt>
                <c:pt idx="2">
                  <c:v>1537</c:v>
                </c:pt>
                <c:pt idx="3">
                  <c:v>1191</c:v>
                </c:pt>
                <c:pt idx="4">
                  <c:v>1253</c:v>
                </c:pt>
                <c:pt idx="5">
                  <c:v>1230</c:v>
                </c:pt>
                <c:pt idx="6">
                  <c:v>1317</c:v>
                </c:pt>
                <c:pt idx="7">
                  <c:v>1391</c:v>
                </c:pt>
                <c:pt idx="8">
                  <c:v>1550</c:v>
                </c:pt>
                <c:pt idx="9">
                  <c:v>1572</c:v>
                </c:pt>
                <c:pt idx="10">
                  <c:v>1553</c:v>
                </c:pt>
                <c:pt idx="11">
                  <c:v>1578</c:v>
                </c:pt>
                <c:pt idx="12">
                  <c:v>1633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464-4D22-9BED-5458E1DB6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450176"/>
        <c:axId val="172452096"/>
        <c:extLst>
          <c:ext xmlns:c15="http://schemas.microsoft.com/office/drawing/2012/chart" uri="{02D57815-91ED-43cb-92C2-25804820EDAC}">
            <c15:filteredLineSeries>
              <c15:ser>
                <c:idx val="9"/>
                <c:order val="13"/>
                <c:tx>
                  <c:strRef>
                    <c:extLst>
                      <c:ext uri="{02D57815-91ED-43cb-92C2-25804820EDAC}">
                        <c15:formulaRef>
                          <c15:sqref>'自然科学(電子)'!#REF!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cat>
                  <c:strRef>
                    <c:extLst>
                      <c:ext uri="{02D57815-91ED-43cb-92C2-25804820EDAC}">
                        <c15:formulaRef>
                          <c15:sqref>'自然科学(電子)'!$B$3:$N$3</c15:sqref>
                        </c15:formulaRef>
                      </c:ext>
                    </c:extLst>
                    <c:strCache>
                      <c:ptCount val="13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  <c:pt idx="7">
                        <c:v>2019</c:v>
                      </c:pt>
                      <c:pt idx="8">
                        <c:v>2020</c:v>
                      </c:pt>
                      <c:pt idx="9">
                        <c:v>2021</c:v>
                      </c:pt>
                      <c:pt idx="10">
                        <c:v>2022</c:v>
                      </c:pt>
                      <c:pt idx="11">
                        <c:v>2023</c:v>
                      </c:pt>
                      <c:pt idx="12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'自然科学(電子)'!#REF!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0-E464-4D22-9BED-5458E1DB6244}"/>
                  </c:ext>
                </c:extLst>
              </c15:ser>
            </c15:filteredLineSeries>
          </c:ext>
        </c:extLst>
      </c:lineChart>
      <c:catAx>
        <c:axId val="17245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72452096"/>
        <c:crosses val="autoZero"/>
        <c:auto val="1"/>
        <c:lblAlgn val="ctr"/>
        <c:lblOffset val="100"/>
        <c:noMultiLvlLbl val="0"/>
      </c:catAx>
      <c:valAx>
        <c:axId val="172452096"/>
        <c:scaling>
          <c:orientation val="minMax"/>
          <c:max val="8000"/>
        </c:scaling>
        <c:delete val="0"/>
        <c:axPos val="l"/>
        <c:majorGridlines/>
        <c:numFmt formatCode="#,##0_ 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72450176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0.78808036523832625"/>
          <c:y val="3.8674016005853629E-2"/>
          <c:w val="0.15814992382120566"/>
          <c:h val="0.56121259368294518"/>
        </c:manualLayout>
      </c:layout>
      <c:overlay val="0"/>
      <c:txPr>
        <a:bodyPr/>
        <a:lstStyle/>
        <a:p>
          <a:pPr>
            <a:defRPr sz="1050">
              <a:latin typeface="+mn-lt"/>
            </a:defRPr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73710615821974E-2"/>
          <c:y val="5.1300984668005672E-2"/>
          <c:w val="0.70617008098774736"/>
          <c:h val="0.9027326446565096"/>
        </c:manualLayout>
      </c:layout>
      <c:lineChart>
        <c:grouping val="standard"/>
        <c:varyColors val="0"/>
        <c:ser>
          <c:idx val="16"/>
          <c:order val="0"/>
          <c:tx>
            <c:strRef>
              <c:f>'人文社会科学(電子)'!$A$8</c:f>
              <c:strCache>
                <c:ptCount val="1"/>
                <c:pt idx="0">
                  <c:v>Business &amp; Economics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'人文社会科学(電子)'!$B$8:$N$8</c:f>
              <c:numCache>
                <c:formatCode>#,##0.00_ </c:formatCode>
                <c:ptCount val="13"/>
                <c:pt idx="0">
                  <c:v>733</c:v>
                </c:pt>
                <c:pt idx="1">
                  <c:v>746</c:v>
                </c:pt>
                <c:pt idx="2">
                  <c:v>800</c:v>
                </c:pt>
                <c:pt idx="3">
                  <c:v>853</c:v>
                </c:pt>
                <c:pt idx="4">
                  <c:v>912</c:v>
                </c:pt>
                <c:pt idx="5">
                  <c:v>1625</c:v>
                </c:pt>
                <c:pt idx="6">
                  <c:v>1809</c:v>
                </c:pt>
                <c:pt idx="7">
                  <c:v>1840</c:v>
                </c:pt>
                <c:pt idx="8">
                  <c:v>1997</c:v>
                </c:pt>
                <c:pt idx="9">
                  <c:v>1987</c:v>
                </c:pt>
                <c:pt idx="10">
                  <c:v>1977</c:v>
                </c:pt>
                <c:pt idx="11">
                  <c:v>2057</c:v>
                </c:pt>
                <c:pt idx="12">
                  <c:v>2158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63-467E-8B7A-0466EF10524E}"/>
            </c:ext>
          </c:extLst>
        </c:ser>
        <c:ser>
          <c:idx val="0"/>
          <c:order val="1"/>
          <c:tx>
            <c:strRef>
              <c:f>'人文社会科学(電子)'!$A$22</c:f>
              <c:strCache>
                <c:ptCount val="1"/>
                <c:pt idx="0">
                  <c:v>Military &amp; Naval Science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'人文社会科学(電子)'!$B$22:$N$22</c:f>
              <c:numCache>
                <c:formatCode>#,##0.00_ </c:formatCode>
                <c:ptCount val="13"/>
                <c:pt idx="0">
                  <c:v>827</c:v>
                </c:pt>
                <c:pt idx="1">
                  <c:v>751</c:v>
                </c:pt>
                <c:pt idx="2">
                  <c:v>804</c:v>
                </c:pt>
                <c:pt idx="3">
                  <c:v>940</c:v>
                </c:pt>
                <c:pt idx="4">
                  <c:v>1002</c:v>
                </c:pt>
                <c:pt idx="5">
                  <c:v>920</c:v>
                </c:pt>
                <c:pt idx="6">
                  <c:v>1142</c:v>
                </c:pt>
                <c:pt idx="7">
                  <c:v>1120</c:v>
                </c:pt>
                <c:pt idx="8">
                  <c:v>1300</c:v>
                </c:pt>
                <c:pt idx="9">
                  <c:v>1215</c:v>
                </c:pt>
                <c:pt idx="10">
                  <c:v>1263</c:v>
                </c:pt>
                <c:pt idx="11">
                  <c:v>1324</c:v>
                </c:pt>
                <c:pt idx="12">
                  <c:v>1436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63-467E-8B7A-0466EF10524E}"/>
            </c:ext>
          </c:extLst>
        </c:ser>
        <c:ser>
          <c:idx val="3"/>
          <c:order val="2"/>
          <c:tx>
            <c:strRef>
              <c:f>'人文社会科学(電子)'!$A$10</c:f>
              <c:strCache>
                <c:ptCount val="1"/>
                <c:pt idx="0">
                  <c:v>Education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'人文社会科学(電子)'!$B$10:$N$10</c:f>
              <c:numCache>
                <c:formatCode>#,##0.00_ </c:formatCode>
                <c:ptCount val="13"/>
                <c:pt idx="0">
                  <c:v>708</c:v>
                </c:pt>
                <c:pt idx="1">
                  <c:v>778</c:v>
                </c:pt>
                <c:pt idx="2">
                  <c:v>813</c:v>
                </c:pt>
                <c:pt idx="3">
                  <c:v>870</c:v>
                </c:pt>
                <c:pt idx="4">
                  <c:v>938</c:v>
                </c:pt>
                <c:pt idx="5">
                  <c:v>954</c:v>
                </c:pt>
                <c:pt idx="6">
                  <c:v>1019</c:v>
                </c:pt>
                <c:pt idx="7">
                  <c:v>1086</c:v>
                </c:pt>
                <c:pt idx="8">
                  <c:v>1165</c:v>
                </c:pt>
                <c:pt idx="9">
                  <c:v>1214</c:v>
                </c:pt>
                <c:pt idx="10">
                  <c:v>1289</c:v>
                </c:pt>
                <c:pt idx="11">
                  <c:v>1356</c:v>
                </c:pt>
                <c:pt idx="12">
                  <c:v>1450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63-467E-8B7A-0466EF10524E}"/>
            </c:ext>
          </c:extLst>
        </c:ser>
        <c:ser>
          <c:idx val="1"/>
          <c:order val="3"/>
          <c:tx>
            <c:strRef>
              <c:f>'人文社会科学(電子)'!$A$30</c:f>
              <c:strCache>
                <c:ptCount val="1"/>
                <c:pt idx="0">
                  <c:v>Psychology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'人文社会科学(電子)'!$B$30:$N$30</c:f>
              <c:numCache>
                <c:formatCode>#,##0.00_ </c:formatCode>
                <c:ptCount val="13"/>
                <c:pt idx="0">
                  <c:v>795</c:v>
                </c:pt>
                <c:pt idx="1">
                  <c:v>774</c:v>
                </c:pt>
                <c:pt idx="2">
                  <c:v>812</c:v>
                </c:pt>
                <c:pt idx="3">
                  <c:v>918</c:v>
                </c:pt>
                <c:pt idx="4">
                  <c:v>981</c:v>
                </c:pt>
                <c:pt idx="5">
                  <c:v>892</c:v>
                </c:pt>
                <c:pt idx="6">
                  <c:v>1015</c:v>
                </c:pt>
                <c:pt idx="7">
                  <c:v>1023</c:v>
                </c:pt>
                <c:pt idx="8">
                  <c:v>1170</c:v>
                </c:pt>
                <c:pt idx="9">
                  <c:v>1136</c:v>
                </c:pt>
                <c:pt idx="10">
                  <c:v>1189</c:v>
                </c:pt>
                <c:pt idx="11">
                  <c:v>1240</c:v>
                </c:pt>
                <c:pt idx="12">
                  <c:v>1312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63-467E-8B7A-0466EF10524E}"/>
            </c:ext>
          </c:extLst>
        </c:ser>
        <c:ser>
          <c:idx val="2"/>
          <c:order val="4"/>
          <c:tx>
            <c:strRef>
              <c:f>'人文社会科学(電子)'!$A$36</c:f>
              <c:strCache>
                <c:ptCount val="1"/>
                <c:pt idx="0">
                  <c:v>Sociology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'人文社会科学(電子)'!$B$36:$N$36</c:f>
              <c:numCache>
                <c:formatCode>#,##0.00_ </c:formatCode>
                <c:ptCount val="13"/>
                <c:pt idx="0">
                  <c:v>713</c:v>
                </c:pt>
                <c:pt idx="1">
                  <c:v>721</c:v>
                </c:pt>
                <c:pt idx="2">
                  <c:v>758</c:v>
                </c:pt>
                <c:pt idx="3">
                  <c:v>780</c:v>
                </c:pt>
                <c:pt idx="4">
                  <c:v>834</c:v>
                </c:pt>
                <c:pt idx="5">
                  <c:v>838</c:v>
                </c:pt>
                <c:pt idx="6">
                  <c:v>963</c:v>
                </c:pt>
                <c:pt idx="7">
                  <c:v>1006</c:v>
                </c:pt>
                <c:pt idx="8">
                  <c:v>1101</c:v>
                </c:pt>
                <c:pt idx="9">
                  <c:v>1110</c:v>
                </c:pt>
                <c:pt idx="10">
                  <c:v>1147</c:v>
                </c:pt>
                <c:pt idx="11">
                  <c:v>1205</c:v>
                </c:pt>
                <c:pt idx="12">
                  <c:v>1266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63-467E-8B7A-0466EF10524E}"/>
            </c:ext>
          </c:extLst>
        </c:ser>
        <c:ser>
          <c:idx val="5"/>
          <c:order val="5"/>
          <c:tx>
            <c:strRef>
              <c:f>'人文社会科学(電子)'!$A$34</c:f>
              <c:strCache>
                <c:ptCount val="1"/>
                <c:pt idx="0">
                  <c:v>Social Sciences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'人文社会科学(電子)'!$B$34:$N$34</c:f>
              <c:numCache>
                <c:formatCode>#,##0.00_ </c:formatCode>
                <c:ptCount val="13"/>
                <c:pt idx="0">
                  <c:v>775</c:v>
                </c:pt>
                <c:pt idx="1">
                  <c:v>818</c:v>
                </c:pt>
                <c:pt idx="2">
                  <c:v>847</c:v>
                </c:pt>
                <c:pt idx="3">
                  <c:v>847</c:v>
                </c:pt>
                <c:pt idx="4">
                  <c:v>912</c:v>
                </c:pt>
                <c:pt idx="5">
                  <c:v>873</c:v>
                </c:pt>
                <c:pt idx="6">
                  <c:v>938</c:v>
                </c:pt>
                <c:pt idx="7">
                  <c:v>950</c:v>
                </c:pt>
                <c:pt idx="8">
                  <c:v>1100</c:v>
                </c:pt>
                <c:pt idx="9">
                  <c:v>1029</c:v>
                </c:pt>
                <c:pt idx="10">
                  <c:v>1105</c:v>
                </c:pt>
                <c:pt idx="11">
                  <c:v>1146</c:v>
                </c:pt>
                <c:pt idx="12">
                  <c:v>1209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63-467E-8B7A-0466EF10524E}"/>
            </c:ext>
          </c:extLst>
        </c:ser>
        <c:ser>
          <c:idx val="10"/>
          <c:order val="6"/>
          <c:tx>
            <c:strRef>
              <c:f>'人文社会科学(電子)'!$A$28</c:f>
              <c:strCache>
                <c:ptCount val="1"/>
                <c:pt idx="0">
                  <c:v>Political Science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'人文社会科学(電子)'!$B$28:$N$28</c:f>
              <c:numCache>
                <c:formatCode>#,##0.00_ </c:formatCode>
                <c:ptCount val="13"/>
                <c:pt idx="0">
                  <c:v>619</c:v>
                </c:pt>
                <c:pt idx="1">
                  <c:v>620</c:v>
                </c:pt>
                <c:pt idx="2">
                  <c:v>674</c:v>
                </c:pt>
                <c:pt idx="3">
                  <c:v>708</c:v>
                </c:pt>
                <c:pt idx="4">
                  <c:v>751</c:v>
                </c:pt>
                <c:pt idx="5">
                  <c:v>736</c:v>
                </c:pt>
                <c:pt idx="6">
                  <c:v>832</c:v>
                </c:pt>
                <c:pt idx="7">
                  <c:v>869</c:v>
                </c:pt>
                <c:pt idx="8">
                  <c:v>961</c:v>
                </c:pt>
                <c:pt idx="9">
                  <c:v>966</c:v>
                </c:pt>
                <c:pt idx="10">
                  <c:v>1015</c:v>
                </c:pt>
                <c:pt idx="11">
                  <c:v>1059</c:v>
                </c:pt>
                <c:pt idx="12">
                  <c:v>1105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E63-467E-8B7A-0466EF10524E}"/>
            </c:ext>
          </c:extLst>
        </c:ser>
        <c:ser>
          <c:idx val="9"/>
          <c:order val="7"/>
          <c:tx>
            <c:strRef>
              <c:f>'人文社会科学(電子)'!$A$32</c:f>
              <c:strCache>
                <c:ptCount val="1"/>
                <c:pt idx="0">
                  <c:v>Recreation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'人文社会科学(電子)'!$B$32:$N$32</c:f>
              <c:numCache>
                <c:formatCode>#,##0.00_ </c:formatCode>
                <c:ptCount val="13"/>
                <c:pt idx="0">
                  <c:v>549</c:v>
                </c:pt>
                <c:pt idx="1">
                  <c:v>581</c:v>
                </c:pt>
                <c:pt idx="2">
                  <c:v>602</c:v>
                </c:pt>
                <c:pt idx="3">
                  <c:v>654</c:v>
                </c:pt>
                <c:pt idx="4">
                  <c:v>698</c:v>
                </c:pt>
                <c:pt idx="5">
                  <c:v>731</c:v>
                </c:pt>
                <c:pt idx="6">
                  <c:v>835</c:v>
                </c:pt>
                <c:pt idx="7">
                  <c:v>841</c:v>
                </c:pt>
                <c:pt idx="8">
                  <c:v>910</c:v>
                </c:pt>
                <c:pt idx="9">
                  <c:v>942</c:v>
                </c:pt>
                <c:pt idx="10">
                  <c:v>991</c:v>
                </c:pt>
                <c:pt idx="11">
                  <c:v>1049</c:v>
                </c:pt>
                <c:pt idx="12">
                  <c:v>1107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E63-467E-8B7A-0466EF10524E}"/>
            </c:ext>
          </c:extLst>
        </c:ser>
        <c:ser>
          <c:idx val="4"/>
          <c:order val="8"/>
          <c:tx>
            <c:strRef>
              <c:f>'人文社会科学(電子)'!$A$20</c:f>
              <c:strCache>
                <c:ptCount val="1"/>
                <c:pt idx="0">
                  <c:v>Library Science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'人文社会科学(電子)'!$B$20:$N$20</c:f>
              <c:numCache>
                <c:formatCode>#,##0.00_ </c:formatCode>
                <c:ptCount val="13"/>
                <c:pt idx="0">
                  <c:v>491</c:v>
                </c:pt>
                <c:pt idx="1">
                  <c:v>493</c:v>
                </c:pt>
                <c:pt idx="2">
                  <c:v>496</c:v>
                </c:pt>
                <c:pt idx="3">
                  <c:v>485</c:v>
                </c:pt>
                <c:pt idx="4">
                  <c:v>522</c:v>
                </c:pt>
                <c:pt idx="5">
                  <c:v>594</c:v>
                </c:pt>
                <c:pt idx="6">
                  <c:v>650</c:v>
                </c:pt>
                <c:pt idx="7">
                  <c:v>650</c:v>
                </c:pt>
                <c:pt idx="8">
                  <c:v>703</c:v>
                </c:pt>
                <c:pt idx="9">
                  <c:v>704</c:v>
                </c:pt>
                <c:pt idx="10">
                  <c:v>720</c:v>
                </c:pt>
                <c:pt idx="11">
                  <c:v>741</c:v>
                </c:pt>
                <c:pt idx="12">
                  <c:v>779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E63-467E-8B7A-0466EF10524E}"/>
            </c:ext>
          </c:extLst>
        </c:ser>
        <c:ser>
          <c:idx val="8"/>
          <c:order val="9"/>
          <c:tx>
            <c:strRef>
              <c:f>'人文社会科学(電子)'!$A$4</c:f>
              <c:strCache>
                <c:ptCount val="1"/>
                <c:pt idx="0">
                  <c:v>Anthropology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'人文社会科学(電子)'!$B$4:$N$4</c:f>
              <c:numCache>
                <c:formatCode>#,##0.00_ </c:formatCode>
                <c:ptCount val="13"/>
                <c:pt idx="0">
                  <c:v>570</c:v>
                </c:pt>
                <c:pt idx="1">
                  <c:v>589</c:v>
                </c:pt>
                <c:pt idx="2">
                  <c:v>604</c:v>
                </c:pt>
                <c:pt idx="3">
                  <c:v>489</c:v>
                </c:pt>
                <c:pt idx="4">
                  <c:v>517</c:v>
                </c:pt>
                <c:pt idx="5">
                  <c:v>465</c:v>
                </c:pt>
                <c:pt idx="6">
                  <c:v>601</c:v>
                </c:pt>
                <c:pt idx="7">
                  <c:v>544</c:v>
                </c:pt>
                <c:pt idx="8">
                  <c:v>682</c:v>
                </c:pt>
                <c:pt idx="9">
                  <c:v>601</c:v>
                </c:pt>
                <c:pt idx="10">
                  <c:v>626</c:v>
                </c:pt>
                <c:pt idx="11">
                  <c:v>647</c:v>
                </c:pt>
                <c:pt idx="12">
                  <c:v>681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E63-467E-8B7A-0466EF10524E}"/>
            </c:ext>
          </c:extLst>
        </c:ser>
        <c:ser>
          <c:idx val="7"/>
          <c:order val="10"/>
          <c:tx>
            <c:strRef>
              <c:f>'人文社会科学(電子)'!$A$18</c:f>
              <c:strCache>
                <c:ptCount val="1"/>
                <c:pt idx="0">
                  <c:v>Law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'人文社会科学(電子)'!$B$18:$N$18</c:f>
              <c:numCache>
                <c:formatCode>#,##0.00_ </c:formatCode>
                <c:ptCount val="13"/>
                <c:pt idx="0">
                  <c:v>565</c:v>
                </c:pt>
                <c:pt idx="1">
                  <c:v>565</c:v>
                </c:pt>
                <c:pt idx="2">
                  <c:v>569</c:v>
                </c:pt>
                <c:pt idx="3">
                  <c:v>550</c:v>
                </c:pt>
                <c:pt idx="4">
                  <c:v>583</c:v>
                </c:pt>
                <c:pt idx="5">
                  <c:v>418</c:v>
                </c:pt>
                <c:pt idx="6">
                  <c:v>600</c:v>
                </c:pt>
                <c:pt idx="7">
                  <c:v>474</c:v>
                </c:pt>
                <c:pt idx="8">
                  <c:v>645</c:v>
                </c:pt>
                <c:pt idx="9">
                  <c:v>496</c:v>
                </c:pt>
                <c:pt idx="10">
                  <c:v>549</c:v>
                </c:pt>
                <c:pt idx="11">
                  <c:v>564</c:v>
                </c:pt>
                <c:pt idx="12">
                  <c:v>588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E63-467E-8B7A-0466EF10524E}"/>
            </c:ext>
          </c:extLst>
        </c:ser>
        <c:ser>
          <c:idx val="11"/>
          <c:order val="11"/>
          <c:tx>
            <c:strRef>
              <c:f>'人文社会科学(電子)'!$A$6</c:f>
              <c:strCache>
                <c:ptCount val="1"/>
                <c:pt idx="0">
                  <c:v>Arts &amp; Architecture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'人文社会科学(電子)'!$B$6:$N$6</c:f>
              <c:numCache>
                <c:formatCode>#,##0.00_ </c:formatCode>
                <c:ptCount val="13"/>
                <c:pt idx="0">
                  <c:v>481</c:v>
                </c:pt>
                <c:pt idx="1">
                  <c:v>455</c:v>
                </c:pt>
                <c:pt idx="2">
                  <c:v>463</c:v>
                </c:pt>
                <c:pt idx="3">
                  <c:v>523</c:v>
                </c:pt>
                <c:pt idx="4">
                  <c:v>556</c:v>
                </c:pt>
                <c:pt idx="5">
                  <c:v>375</c:v>
                </c:pt>
                <c:pt idx="6">
                  <c:v>505</c:v>
                </c:pt>
                <c:pt idx="7">
                  <c:v>437</c:v>
                </c:pt>
                <c:pt idx="8">
                  <c:v>583</c:v>
                </c:pt>
                <c:pt idx="9">
                  <c:v>483</c:v>
                </c:pt>
                <c:pt idx="10">
                  <c:v>500</c:v>
                </c:pt>
                <c:pt idx="11">
                  <c:v>529</c:v>
                </c:pt>
                <c:pt idx="12">
                  <c:v>554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E63-467E-8B7A-0466EF10524E}"/>
            </c:ext>
          </c:extLst>
        </c:ser>
        <c:ser>
          <c:idx val="14"/>
          <c:order val="12"/>
          <c:tx>
            <c:strRef>
              <c:f>'人文社会科学(電子)'!$A$14</c:f>
              <c:strCache>
                <c:ptCount val="1"/>
                <c:pt idx="0">
                  <c:v>History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'人文社会科学(電子)'!$B$14:$N$14</c:f>
              <c:numCache>
                <c:formatCode>#,##0.00_ </c:formatCode>
                <c:ptCount val="13"/>
                <c:pt idx="0">
                  <c:v>383</c:v>
                </c:pt>
                <c:pt idx="1">
                  <c:v>433</c:v>
                </c:pt>
                <c:pt idx="2">
                  <c:v>434</c:v>
                </c:pt>
                <c:pt idx="3">
                  <c:v>440</c:v>
                </c:pt>
                <c:pt idx="4">
                  <c:v>468</c:v>
                </c:pt>
                <c:pt idx="5">
                  <c:v>412</c:v>
                </c:pt>
                <c:pt idx="6">
                  <c:v>491</c:v>
                </c:pt>
                <c:pt idx="7">
                  <c:v>480</c:v>
                </c:pt>
                <c:pt idx="8">
                  <c:v>549</c:v>
                </c:pt>
                <c:pt idx="9">
                  <c:v>525</c:v>
                </c:pt>
                <c:pt idx="10">
                  <c:v>552</c:v>
                </c:pt>
                <c:pt idx="11">
                  <c:v>569</c:v>
                </c:pt>
                <c:pt idx="12">
                  <c:v>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E63-467E-8B7A-0466EF10524E}"/>
            </c:ext>
          </c:extLst>
        </c:ser>
        <c:ser>
          <c:idx val="6"/>
          <c:order val="13"/>
          <c:tx>
            <c:strRef>
              <c:f>'人文社会科学(電子)'!$A$12</c:f>
              <c:strCache>
                <c:ptCount val="1"/>
                <c:pt idx="0">
                  <c:v>General Works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'人文社会科学(電子)'!$B$12:$N$12</c:f>
              <c:numCache>
                <c:formatCode>#,##0.00_ </c:formatCode>
                <c:ptCount val="13"/>
                <c:pt idx="0">
                  <c:v>482</c:v>
                </c:pt>
                <c:pt idx="1">
                  <c:v>472</c:v>
                </c:pt>
                <c:pt idx="2">
                  <c:v>495</c:v>
                </c:pt>
                <c:pt idx="3">
                  <c:v>410</c:v>
                </c:pt>
                <c:pt idx="4">
                  <c:v>434</c:v>
                </c:pt>
                <c:pt idx="5">
                  <c:v>218</c:v>
                </c:pt>
                <c:pt idx="6">
                  <c:v>453</c:v>
                </c:pt>
                <c:pt idx="7">
                  <c:v>247</c:v>
                </c:pt>
                <c:pt idx="8">
                  <c:v>457</c:v>
                </c:pt>
                <c:pt idx="9">
                  <c:v>276</c:v>
                </c:pt>
                <c:pt idx="10">
                  <c:v>261</c:v>
                </c:pt>
                <c:pt idx="11">
                  <c:v>270</c:v>
                </c:pt>
                <c:pt idx="12">
                  <c:v>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E63-467E-8B7A-0466EF10524E}"/>
            </c:ext>
          </c:extLst>
        </c:ser>
        <c:ser>
          <c:idx val="12"/>
          <c:order val="14"/>
          <c:tx>
            <c:strRef>
              <c:f>'人文社会科学(電子)'!$A$26</c:f>
              <c:strCache>
                <c:ptCount val="1"/>
                <c:pt idx="0">
                  <c:v>Philosophy &amp; Religion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'人文社会科学(電子)'!$B$26:$N$26</c:f>
              <c:numCache>
                <c:formatCode>#,##0.00_ </c:formatCode>
                <c:ptCount val="13"/>
                <c:pt idx="0">
                  <c:v>404</c:v>
                </c:pt>
                <c:pt idx="1">
                  <c:v>426</c:v>
                </c:pt>
                <c:pt idx="2">
                  <c:v>417</c:v>
                </c:pt>
                <c:pt idx="3">
                  <c:v>406</c:v>
                </c:pt>
                <c:pt idx="4">
                  <c:v>429</c:v>
                </c:pt>
                <c:pt idx="5">
                  <c:v>371</c:v>
                </c:pt>
                <c:pt idx="6">
                  <c:v>446</c:v>
                </c:pt>
                <c:pt idx="7">
                  <c:v>424</c:v>
                </c:pt>
                <c:pt idx="8">
                  <c:v>478</c:v>
                </c:pt>
                <c:pt idx="9">
                  <c:v>440</c:v>
                </c:pt>
                <c:pt idx="10">
                  <c:v>473</c:v>
                </c:pt>
                <c:pt idx="11">
                  <c:v>489</c:v>
                </c:pt>
                <c:pt idx="12">
                  <c:v>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E63-467E-8B7A-0466EF10524E}"/>
            </c:ext>
          </c:extLst>
        </c:ser>
        <c:ser>
          <c:idx val="15"/>
          <c:order val="15"/>
          <c:tx>
            <c:strRef>
              <c:f>'人文社会科学(電子)'!$A$16</c:f>
              <c:strCache>
                <c:ptCount val="1"/>
                <c:pt idx="0">
                  <c:v>Language &amp; Literature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'人文社会科学(電子)'!$B$16:$N$16</c:f>
              <c:numCache>
                <c:formatCode>#,##0.00_ </c:formatCode>
                <c:ptCount val="13"/>
                <c:pt idx="0">
                  <c:v>351</c:v>
                </c:pt>
                <c:pt idx="1">
                  <c:v>361</c:v>
                </c:pt>
                <c:pt idx="2">
                  <c:v>358</c:v>
                </c:pt>
                <c:pt idx="3">
                  <c:v>359</c:v>
                </c:pt>
                <c:pt idx="4">
                  <c:v>381</c:v>
                </c:pt>
                <c:pt idx="5">
                  <c:v>340</c:v>
                </c:pt>
                <c:pt idx="6">
                  <c:v>412</c:v>
                </c:pt>
                <c:pt idx="7">
                  <c:v>391</c:v>
                </c:pt>
                <c:pt idx="8">
                  <c:v>451</c:v>
                </c:pt>
                <c:pt idx="9">
                  <c:v>431</c:v>
                </c:pt>
                <c:pt idx="10">
                  <c:v>450</c:v>
                </c:pt>
                <c:pt idx="11">
                  <c:v>471</c:v>
                </c:pt>
                <c:pt idx="12">
                  <c:v>490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E63-467E-8B7A-0466EF10524E}"/>
            </c:ext>
          </c:extLst>
        </c:ser>
        <c:ser>
          <c:idx val="17"/>
          <c:order val="16"/>
          <c:tx>
            <c:strRef>
              <c:f>'人文社会科学(電子)'!$A$24</c:f>
              <c:strCache>
                <c:ptCount val="1"/>
                <c:pt idx="0">
                  <c:v>Music</c:v>
                </c:pt>
              </c:strCache>
            </c:strRef>
          </c:tx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'人文社会科学(電子)'!$B$24:$N$24</c:f>
              <c:numCache>
                <c:formatCode>#,##0.00_ </c:formatCode>
                <c:ptCount val="13"/>
                <c:pt idx="0">
                  <c:v>295</c:v>
                </c:pt>
                <c:pt idx="1">
                  <c:v>278</c:v>
                </c:pt>
                <c:pt idx="2">
                  <c:v>300</c:v>
                </c:pt>
                <c:pt idx="3">
                  <c:v>340</c:v>
                </c:pt>
                <c:pt idx="4">
                  <c:v>359</c:v>
                </c:pt>
                <c:pt idx="5">
                  <c:v>293</c:v>
                </c:pt>
                <c:pt idx="6">
                  <c:v>392</c:v>
                </c:pt>
                <c:pt idx="7">
                  <c:v>329</c:v>
                </c:pt>
                <c:pt idx="8">
                  <c:v>429</c:v>
                </c:pt>
                <c:pt idx="9">
                  <c:v>365</c:v>
                </c:pt>
                <c:pt idx="10">
                  <c:v>374</c:v>
                </c:pt>
                <c:pt idx="11">
                  <c:v>383</c:v>
                </c:pt>
                <c:pt idx="12">
                  <c:v>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5E63-467E-8B7A-0466EF10524E}"/>
            </c:ext>
          </c:extLst>
        </c:ser>
        <c:ser>
          <c:idx val="13"/>
          <c:order val="17"/>
          <c:tx>
            <c:strRef>
              <c:f>'人文社会科学(電子)'!$A$38</c:f>
              <c:strCache>
                <c:ptCount val="1"/>
                <c:pt idx="0">
                  <c:v>Average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</c:spPr>
          </c:marker>
          <c:cat>
            <c:strRef>
              <c:f>'人文社会科学(電子)'!$B$3:$N$3</c:f>
              <c:strCach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strCache>
            </c:strRef>
          </c:cat>
          <c:val>
            <c:numRef>
              <c:f>'人文社会科学(電子)'!$B$38:$N$38</c:f>
              <c:numCache>
                <c:formatCode>#,##0.00_ </c:formatCode>
                <c:ptCount val="13"/>
                <c:pt idx="0">
                  <c:v>537.93260393873084</c:v>
                </c:pt>
                <c:pt idx="1">
                  <c:v>560.67177242888408</c:v>
                </c:pt>
                <c:pt idx="2">
                  <c:v>577.04814004376362</c:v>
                </c:pt>
                <c:pt idx="3">
                  <c:v>589.32428884026262</c:v>
                </c:pt>
                <c:pt idx="4">
                  <c:v>629.3330415754923</c:v>
                </c:pt>
                <c:pt idx="5">
                  <c:v>621.31115973741794</c:v>
                </c:pt>
                <c:pt idx="6">
                  <c:v>715.48402625820574</c:v>
                </c:pt>
                <c:pt idx="7">
                  <c:v>706.37199124726476</c:v>
                </c:pt>
                <c:pt idx="8">
                  <c:v>803.06258205689278</c:v>
                </c:pt>
                <c:pt idx="9">
                  <c:v>772.59781181619257</c:v>
                </c:pt>
                <c:pt idx="10">
                  <c:v>811.30284463894964</c:v>
                </c:pt>
                <c:pt idx="11">
                  <c:v>845.64551422319471</c:v>
                </c:pt>
                <c:pt idx="12">
                  <c:v>889.82538293216635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5E63-467E-8B7A-0466EF1052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726784"/>
        <c:axId val="203236864"/>
      </c:lineChart>
      <c:catAx>
        <c:axId val="20272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203236864"/>
        <c:crosses val="autoZero"/>
        <c:auto val="1"/>
        <c:lblAlgn val="ctr"/>
        <c:lblOffset val="100"/>
        <c:noMultiLvlLbl val="0"/>
      </c:catAx>
      <c:valAx>
        <c:axId val="203236864"/>
        <c:scaling>
          <c:orientation val="minMax"/>
          <c:max val="8000"/>
          <c:min val="0"/>
        </c:scaling>
        <c:delete val="0"/>
        <c:axPos val="l"/>
        <c:majorGridlines/>
        <c:numFmt formatCode="#,##0_ 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202726784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0.71200297679932101"/>
          <c:y val="4.242711131892702E-2"/>
          <c:w val="0.28196553765885041"/>
          <c:h val="0.8662064143759064"/>
        </c:manualLayout>
      </c:layout>
      <c:overlay val="0"/>
      <c:txPr>
        <a:bodyPr/>
        <a:lstStyle/>
        <a:p>
          <a:pPr>
            <a:defRPr sz="1100">
              <a:latin typeface="+mn-lt"/>
            </a:defRPr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73710615821974E-2"/>
          <c:y val="5.1300984668005672E-2"/>
          <c:w val="0.80923070987654333"/>
          <c:h val="0.90755784441689202"/>
        </c:manualLayout>
      </c:layout>
      <c:lineChart>
        <c:grouping val="standard"/>
        <c:varyColors val="0"/>
        <c:ser>
          <c:idx val="0"/>
          <c:order val="0"/>
          <c:tx>
            <c:strRef>
              <c:f>'自然科学(冊子)'!$A$12</c:f>
              <c:strCache>
                <c:ptCount val="1"/>
                <c:pt idx="0">
                  <c:v>Chemistry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'自然科学(冊子)'!$B$12:$AJ$12</c:f>
              <c:numCache>
                <c:formatCode>#,##0.00_ </c:formatCode>
                <c:ptCount val="35"/>
                <c:pt idx="0">
                  <c:v>638.61</c:v>
                </c:pt>
                <c:pt idx="1">
                  <c:v>805.38</c:v>
                </c:pt>
                <c:pt idx="2">
                  <c:v>914.24</c:v>
                </c:pt>
                <c:pt idx="3">
                  <c:v>1042.3699999999999</c:v>
                </c:pt>
                <c:pt idx="4">
                  <c:v>1106.33</c:v>
                </c:pt>
                <c:pt idx="5">
                  <c:v>1020</c:v>
                </c:pt>
                <c:pt idx="6">
                  <c:v>1236.26</c:v>
                </c:pt>
                <c:pt idx="7">
                  <c:v>1359.22</c:v>
                </c:pt>
                <c:pt idx="8">
                  <c:v>1577.13</c:v>
                </c:pt>
                <c:pt idx="9">
                  <c:v>1641.78</c:v>
                </c:pt>
                <c:pt idx="10">
                  <c:v>1781.58</c:v>
                </c:pt>
                <c:pt idx="11">
                  <c:v>1918.09</c:v>
                </c:pt>
                <c:pt idx="12">
                  <c:v>2143.2199999999998</c:v>
                </c:pt>
                <c:pt idx="13">
                  <c:v>2403.06</c:v>
                </c:pt>
                <c:pt idx="14">
                  <c:v>2695</c:v>
                </c:pt>
                <c:pt idx="15">
                  <c:v>2868</c:v>
                </c:pt>
                <c:pt idx="16">
                  <c:v>3254</c:v>
                </c:pt>
                <c:pt idx="17">
                  <c:v>3429</c:v>
                </c:pt>
                <c:pt idx="18">
                  <c:v>3490</c:v>
                </c:pt>
                <c:pt idx="19">
                  <c:v>3690</c:v>
                </c:pt>
                <c:pt idx="20">
                  <c:v>3792</c:v>
                </c:pt>
                <c:pt idx="21">
                  <c:v>4044</c:v>
                </c:pt>
                <c:pt idx="22">
                  <c:v>4227</c:v>
                </c:pt>
                <c:pt idx="23">
                  <c:v>4450</c:v>
                </c:pt>
                <c:pt idx="24">
                  <c:v>4215</c:v>
                </c:pt>
                <c:pt idx="25">
                  <c:v>4482</c:v>
                </c:pt>
                <c:pt idx="26">
                  <c:v>5156</c:v>
                </c:pt>
                <c:pt idx="27">
                  <c:v>5506</c:v>
                </c:pt>
                <c:pt idx="28">
                  <c:v>5722</c:v>
                </c:pt>
                <c:pt idx="29">
                  <c:v>6167</c:v>
                </c:pt>
                <c:pt idx="30">
                  <c:v>6465</c:v>
                </c:pt>
                <c:pt idx="31">
                  <c:v>6703</c:v>
                </c:pt>
                <c:pt idx="32">
                  <c:v>7058</c:v>
                </c:pt>
                <c:pt idx="33">
                  <c:v>7357</c:v>
                </c:pt>
                <c:pt idx="34">
                  <c:v>7754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68-40B4-A1AC-950338D7E62E}"/>
            </c:ext>
          </c:extLst>
        </c:ser>
        <c:ser>
          <c:idx val="1"/>
          <c:order val="1"/>
          <c:tx>
            <c:strRef>
              <c:f>'自然科学(冊子)'!$A$28</c:f>
              <c:strCache>
                <c:ptCount val="1"/>
                <c:pt idx="0">
                  <c:v>Physics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'自然科学(冊子)'!$B$28:$AJ$28</c:f>
              <c:numCache>
                <c:formatCode>#,##0.00_ </c:formatCode>
                <c:ptCount val="35"/>
                <c:pt idx="0">
                  <c:v>663.89</c:v>
                </c:pt>
                <c:pt idx="1">
                  <c:v>794.59</c:v>
                </c:pt>
                <c:pt idx="2">
                  <c:v>915.05</c:v>
                </c:pt>
                <c:pt idx="3">
                  <c:v>1070.83</c:v>
                </c:pt>
                <c:pt idx="4">
                  <c:v>1098.94</c:v>
                </c:pt>
                <c:pt idx="5">
                  <c:v>1126.5</c:v>
                </c:pt>
                <c:pt idx="6">
                  <c:v>1354.8</c:v>
                </c:pt>
                <c:pt idx="7">
                  <c:v>1494.47</c:v>
                </c:pt>
                <c:pt idx="8">
                  <c:v>1601.03</c:v>
                </c:pt>
                <c:pt idx="9">
                  <c:v>1717.24</c:v>
                </c:pt>
                <c:pt idx="10">
                  <c:v>1879.71</c:v>
                </c:pt>
                <c:pt idx="11">
                  <c:v>2011.13</c:v>
                </c:pt>
                <c:pt idx="12">
                  <c:v>2218.8200000000002</c:v>
                </c:pt>
                <c:pt idx="13">
                  <c:v>2357.86</c:v>
                </c:pt>
                <c:pt idx="14">
                  <c:v>2543</c:v>
                </c:pt>
                <c:pt idx="15">
                  <c:v>2719</c:v>
                </c:pt>
                <c:pt idx="16">
                  <c:v>2850</c:v>
                </c:pt>
                <c:pt idx="17">
                  <c:v>2865</c:v>
                </c:pt>
                <c:pt idx="18">
                  <c:v>3103</c:v>
                </c:pt>
                <c:pt idx="19">
                  <c:v>3252</c:v>
                </c:pt>
                <c:pt idx="20">
                  <c:v>3368</c:v>
                </c:pt>
                <c:pt idx="21">
                  <c:v>3499</c:v>
                </c:pt>
                <c:pt idx="22">
                  <c:v>3649</c:v>
                </c:pt>
                <c:pt idx="23">
                  <c:v>3893</c:v>
                </c:pt>
                <c:pt idx="24">
                  <c:v>3870</c:v>
                </c:pt>
                <c:pt idx="25">
                  <c:v>4083</c:v>
                </c:pt>
                <c:pt idx="26">
                  <c:v>4446</c:v>
                </c:pt>
                <c:pt idx="27">
                  <c:v>3928</c:v>
                </c:pt>
                <c:pt idx="28">
                  <c:v>4705</c:v>
                </c:pt>
                <c:pt idx="29">
                  <c:v>4947</c:v>
                </c:pt>
                <c:pt idx="30">
                  <c:v>5280</c:v>
                </c:pt>
                <c:pt idx="31">
                  <c:v>5476</c:v>
                </c:pt>
                <c:pt idx="32">
                  <c:v>5674</c:v>
                </c:pt>
                <c:pt idx="33">
                  <c:v>5886</c:v>
                </c:pt>
                <c:pt idx="34">
                  <c:v>6138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68-40B4-A1AC-950338D7E62E}"/>
            </c:ext>
          </c:extLst>
        </c:ser>
        <c:ser>
          <c:idx val="5"/>
          <c:order val="2"/>
          <c:tx>
            <c:strRef>
              <c:f>'自然科学(冊子)'!$A$14</c:f>
              <c:strCache>
                <c:ptCount val="1"/>
                <c:pt idx="0">
                  <c:v>Engineering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'自然科学(冊子)'!$B$14:$AJ$14</c:f>
              <c:numCache>
                <c:formatCode>#,##0.00_ </c:formatCode>
                <c:ptCount val="35"/>
                <c:pt idx="0">
                  <c:v>333.53</c:v>
                </c:pt>
                <c:pt idx="1">
                  <c:v>433.95</c:v>
                </c:pt>
                <c:pt idx="2">
                  <c:v>492.31</c:v>
                </c:pt>
                <c:pt idx="3">
                  <c:v>535.92999999999995</c:v>
                </c:pt>
                <c:pt idx="4">
                  <c:v>587.80999999999995</c:v>
                </c:pt>
                <c:pt idx="5">
                  <c:v>585.37</c:v>
                </c:pt>
                <c:pt idx="6">
                  <c:v>715.78</c:v>
                </c:pt>
                <c:pt idx="7">
                  <c:v>814.38</c:v>
                </c:pt>
                <c:pt idx="8">
                  <c:v>866.99</c:v>
                </c:pt>
                <c:pt idx="9">
                  <c:v>961.63</c:v>
                </c:pt>
                <c:pt idx="10">
                  <c:v>1034.58</c:v>
                </c:pt>
                <c:pt idx="11">
                  <c:v>1142.8399999999999</c:v>
                </c:pt>
                <c:pt idx="12">
                  <c:v>1249.96</c:v>
                </c:pt>
                <c:pt idx="13">
                  <c:v>1359.52</c:v>
                </c:pt>
                <c:pt idx="14">
                  <c:v>1491</c:v>
                </c:pt>
                <c:pt idx="15">
                  <c:v>1683</c:v>
                </c:pt>
                <c:pt idx="16">
                  <c:v>1756</c:v>
                </c:pt>
                <c:pt idx="17">
                  <c:v>2071</c:v>
                </c:pt>
                <c:pt idx="18">
                  <c:v>1919</c:v>
                </c:pt>
                <c:pt idx="19">
                  <c:v>2047</c:v>
                </c:pt>
                <c:pt idx="20">
                  <c:v>1925</c:v>
                </c:pt>
                <c:pt idx="21">
                  <c:v>2035</c:v>
                </c:pt>
                <c:pt idx="22">
                  <c:v>2507</c:v>
                </c:pt>
                <c:pt idx="23">
                  <c:v>2652</c:v>
                </c:pt>
                <c:pt idx="24">
                  <c:v>2785</c:v>
                </c:pt>
                <c:pt idx="25">
                  <c:v>3013</c:v>
                </c:pt>
                <c:pt idx="26">
                  <c:v>3267</c:v>
                </c:pt>
                <c:pt idx="27">
                  <c:v>3548</c:v>
                </c:pt>
                <c:pt idx="28">
                  <c:v>3755</c:v>
                </c:pt>
                <c:pt idx="29">
                  <c:v>3985</c:v>
                </c:pt>
                <c:pt idx="30">
                  <c:v>4189</c:v>
                </c:pt>
                <c:pt idx="31">
                  <c:v>4394</c:v>
                </c:pt>
                <c:pt idx="32">
                  <c:v>4637</c:v>
                </c:pt>
                <c:pt idx="33">
                  <c:v>4911</c:v>
                </c:pt>
                <c:pt idx="34">
                  <c:v>5258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68-40B4-A1AC-950338D7E62E}"/>
            </c:ext>
          </c:extLst>
        </c:ser>
        <c:ser>
          <c:idx val="3"/>
          <c:order val="3"/>
          <c:tx>
            <c:strRef>
              <c:f>'自然科学(冊子)'!$A$8</c:f>
              <c:strCache>
                <c:ptCount val="1"/>
                <c:pt idx="0">
                  <c:v>Biology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'自然科学(冊子)'!$B$8:$AJ$8</c:f>
              <c:numCache>
                <c:formatCode>#,##0.00_ </c:formatCode>
                <c:ptCount val="35"/>
                <c:pt idx="0">
                  <c:v>376.12</c:v>
                </c:pt>
                <c:pt idx="1">
                  <c:v>446.3</c:v>
                </c:pt>
                <c:pt idx="2">
                  <c:v>472.29</c:v>
                </c:pt>
                <c:pt idx="3">
                  <c:v>548.79</c:v>
                </c:pt>
                <c:pt idx="4">
                  <c:v>558.1</c:v>
                </c:pt>
                <c:pt idx="5">
                  <c:v>646.96</c:v>
                </c:pt>
                <c:pt idx="6">
                  <c:v>717.43</c:v>
                </c:pt>
                <c:pt idx="7">
                  <c:v>824.05</c:v>
                </c:pt>
                <c:pt idx="8">
                  <c:v>891.4</c:v>
                </c:pt>
                <c:pt idx="9">
                  <c:v>931.11</c:v>
                </c:pt>
                <c:pt idx="10">
                  <c:v>996.45</c:v>
                </c:pt>
                <c:pt idx="11">
                  <c:v>1064.33</c:v>
                </c:pt>
                <c:pt idx="12">
                  <c:v>1097.01</c:v>
                </c:pt>
                <c:pt idx="13">
                  <c:v>1175.68</c:v>
                </c:pt>
                <c:pt idx="14">
                  <c:v>1377</c:v>
                </c:pt>
                <c:pt idx="15">
                  <c:v>1494</c:v>
                </c:pt>
                <c:pt idx="16">
                  <c:v>1548</c:v>
                </c:pt>
                <c:pt idx="17">
                  <c:v>1676</c:v>
                </c:pt>
                <c:pt idx="18">
                  <c:v>1810</c:v>
                </c:pt>
                <c:pt idx="19">
                  <c:v>1980</c:v>
                </c:pt>
                <c:pt idx="20">
                  <c:v>2035</c:v>
                </c:pt>
                <c:pt idx="21">
                  <c:v>2167</c:v>
                </c:pt>
                <c:pt idx="22">
                  <c:v>2281</c:v>
                </c:pt>
                <c:pt idx="23">
                  <c:v>2653</c:v>
                </c:pt>
                <c:pt idx="24">
                  <c:v>2520</c:v>
                </c:pt>
                <c:pt idx="25">
                  <c:v>2595</c:v>
                </c:pt>
                <c:pt idx="26">
                  <c:v>3129</c:v>
                </c:pt>
                <c:pt idx="27">
                  <c:v>3364</c:v>
                </c:pt>
                <c:pt idx="28">
                  <c:v>3570</c:v>
                </c:pt>
                <c:pt idx="29">
                  <c:v>3823</c:v>
                </c:pt>
                <c:pt idx="30">
                  <c:v>4073</c:v>
                </c:pt>
                <c:pt idx="31">
                  <c:v>4171</c:v>
                </c:pt>
                <c:pt idx="32">
                  <c:v>4372</c:v>
                </c:pt>
                <c:pt idx="33">
                  <c:v>4446</c:v>
                </c:pt>
                <c:pt idx="34">
                  <c:v>4542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68-40B4-A1AC-950338D7E62E}"/>
            </c:ext>
          </c:extLst>
        </c:ser>
        <c:ser>
          <c:idx val="10"/>
          <c:order val="4"/>
          <c:tx>
            <c:strRef>
              <c:f>'自然科学(冊子)'!$A$16</c:f>
              <c:strCache>
                <c:ptCount val="1"/>
                <c:pt idx="0">
                  <c:v>Food Science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'自然科学(冊子)'!$B$16:$AJ$16</c:f>
              <c:numCache>
                <c:formatCode>#,##0.00_ </c:formatCode>
                <c:ptCount val="35"/>
                <c:pt idx="0">
                  <c:v>242.51</c:v>
                </c:pt>
                <c:pt idx="1">
                  <c:v>315.16000000000003</c:v>
                </c:pt>
                <c:pt idx="2">
                  <c:v>341.63</c:v>
                </c:pt>
                <c:pt idx="3">
                  <c:v>390.47</c:v>
                </c:pt>
                <c:pt idx="4">
                  <c:v>398.6</c:v>
                </c:pt>
                <c:pt idx="5">
                  <c:v>424.35</c:v>
                </c:pt>
                <c:pt idx="6">
                  <c:v>515.12</c:v>
                </c:pt>
                <c:pt idx="7">
                  <c:v>501.73</c:v>
                </c:pt>
                <c:pt idx="8">
                  <c:v>440.44</c:v>
                </c:pt>
                <c:pt idx="9">
                  <c:v>620.79999999999995</c:v>
                </c:pt>
                <c:pt idx="10">
                  <c:v>675.65</c:v>
                </c:pt>
                <c:pt idx="11">
                  <c:v>731.26</c:v>
                </c:pt>
                <c:pt idx="12">
                  <c:v>763.48</c:v>
                </c:pt>
                <c:pt idx="13">
                  <c:v>829.44</c:v>
                </c:pt>
                <c:pt idx="14">
                  <c:v>1080</c:v>
                </c:pt>
                <c:pt idx="15">
                  <c:v>1107</c:v>
                </c:pt>
                <c:pt idx="16">
                  <c:v>1292</c:v>
                </c:pt>
                <c:pt idx="17">
                  <c:v>1345</c:v>
                </c:pt>
                <c:pt idx="18">
                  <c:v>1554</c:v>
                </c:pt>
                <c:pt idx="19">
                  <c:v>1390</c:v>
                </c:pt>
                <c:pt idx="20">
                  <c:v>1530</c:v>
                </c:pt>
                <c:pt idx="21">
                  <c:v>1564</c:v>
                </c:pt>
                <c:pt idx="22">
                  <c:v>1660</c:v>
                </c:pt>
                <c:pt idx="23">
                  <c:v>1975</c:v>
                </c:pt>
                <c:pt idx="24">
                  <c:v>2069</c:v>
                </c:pt>
                <c:pt idx="25">
                  <c:v>2224</c:v>
                </c:pt>
                <c:pt idx="26">
                  <c:v>2674</c:v>
                </c:pt>
                <c:pt idx="27">
                  <c:v>2829</c:v>
                </c:pt>
                <c:pt idx="28">
                  <c:v>3021</c:v>
                </c:pt>
                <c:pt idx="29">
                  <c:v>3219</c:v>
                </c:pt>
                <c:pt idx="30">
                  <c:v>3573</c:v>
                </c:pt>
                <c:pt idx="31">
                  <c:v>3886</c:v>
                </c:pt>
                <c:pt idx="32">
                  <c:v>3901</c:v>
                </c:pt>
                <c:pt idx="33">
                  <c:v>4178</c:v>
                </c:pt>
                <c:pt idx="34">
                  <c:v>4550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668-40B4-A1AC-950338D7E62E}"/>
            </c:ext>
          </c:extLst>
        </c:ser>
        <c:ser>
          <c:idx val="6"/>
          <c:order val="5"/>
          <c:tx>
            <c:strRef>
              <c:f>'自然科学(冊子)'!$A$30</c:f>
              <c:strCache>
                <c:ptCount val="1"/>
                <c:pt idx="0">
                  <c:v>Technology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'自然科学(冊子)'!$B$30:$AJ$30</c:f>
              <c:numCache>
                <c:formatCode>#,##0.00_ </c:formatCode>
                <c:ptCount val="35"/>
                <c:pt idx="0">
                  <c:v>283.73</c:v>
                </c:pt>
                <c:pt idx="1">
                  <c:v>354.28</c:v>
                </c:pt>
                <c:pt idx="2">
                  <c:v>398.09</c:v>
                </c:pt>
                <c:pt idx="3">
                  <c:v>442.47</c:v>
                </c:pt>
                <c:pt idx="4">
                  <c:v>487.03</c:v>
                </c:pt>
                <c:pt idx="5">
                  <c:v>536.64</c:v>
                </c:pt>
                <c:pt idx="6">
                  <c:v>643.58000000000004</c:v>
                </c:pt>
                <c:pt idx="7">
                  <c:v>706.95</c:v>
                </c:pt>
                <c:pt idx="8">
                  <c:v>775.05</c:v>
                </c:pt>
                <c:pt idx="9">
                  <c:v>863.29</c:v>
                </c:pt>
                <c:pt idx="10">
                  <c:v>937.5</c:v>
                </c:pt>
                <c:pt idx="11">
                  <c:v>1013.34</c:v>
                </c:pt>
                <c:pt idx="12">
                  <c:v>1111.2</c:v>
                </c:pt>
                <c:pt idx="13">
                  <c:v>1200.22</c:v>
                </c:pt>
                <c:pt idx="14">
                  <c:v>1350</c:v>
                </c:pt>
                <c:pt idx="15">
                  <c:v>1460</c:v>
                </c:pt>
                <c:pt idx="16">
                  <c:v>1560</c:v>
                </c:pt>
                <c:pt idx="17">
                  <c:v>1502</c:v>
                </c:pt>
                <c:pt idx="18">
                  <c:v>1776</c:v>
                </c:pt>
                <c:pt idx="19">
                  <c:v>1950</c:v>
                </c:pt>
                <c:pt idx="20">
                  <c:v>1237</c:v>
                </c:pt>
                <c:pt idx="21">
                  <c:v>1374</c:v>
                </c:pt>
                <c:pt idx="22">
                  <c:v>1746</c:v>
                </c:pt>
                <c:pt idx="23">
                  <c:v>1830</c:v>
                </c:pt>
                <c:pt idx="24">
                  <c:v>1876</c:v>
                </c:pt>
                <c:pt idx="25">
                  <c:v>2025</c:v>
                </c:pt>
                <c:pt idx="26">
                  <c:v>2271</c:v>
                </c:pt>
                <c:pt idx="27">
                  <c:v>1879</c:v>
                </c:pt>
                <c:pt idx="28">
                  <c:v>2885</c:v>
                </c:pt>
                <c:pt idx="29">
                  <c:v>3101</c:v>
                </c:pt>
                <c:pt idx="30">
                  <c:v>3274</c:v>
                </c:pt>
                <c:pt idx="31">
                  <c:v>3463</c:v>
                </c:pt>
                <c:pt idx="32">
                  <c:v>3505</c:v>
                </c:pt>
                <c:pt idx="33">
                  <c:v>3720</c:v>
                </c:pt>
                <c:pt idx="34">
                  <c:v>3920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668-40B4-A1AC-950338D7E62E}"/>
            </c:ext>
          </c:extLst>
        </c:ser>
        <c:ser>
          <c:idx val="9"/>
          <c:order val="6"/>
          <c:tx>
            <c:strRef>
              <c:f>'自然科学(冊子)'!$A$22</c:f>
              <c:strCache>
                <c:ptCount val="1"/>
                <c:pt idx="0">
                  <c:v>Geology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'自然科学(冊子)'!$B$22:$AJ$22</c:f>
              <c:numCache>
                <c:formatCode>#,##0.00_ </c:formatCode>
                <c:ptCount val="35"/>
                <c:pt idx="0">
                  <c:v>296.69</c:v>
                </c:pt>
                <c:pt idx="1">
                  <c:v>359.36</c:v>
                </c:pt>
                <c:pt idx="2">
                  <c:v>386.56</c:v>
                </c:pt>
                <c:pt idx="3">
                  <c:v>449.08</c:v>
                </c:pt>
                <c:pt idx="4">
                  <c:v>468.43</c:v>
                </c:pt>
                <c:pt idx="5">
                  <c:v>467.71</c:v>
                </c:pt>
                <c:pt idx="6">
                  <c:v>627.13</c:v>
                </c:pt>
                <c:pt idx="7">
                  <c:v>692.83</c:v>
                </c:pt>
                <c:pt idx="8">
                  <c:v>740.14</c:v>
                </c:pt>
                <c:pt idx="9">
                  <c:v>795.13</c:v>
                </c:pt>
                <c:pt idx="10">
                  <c:v>867.15</c:v>
                </c:pt>
                <c:pt idx="11">
                  <c:v>914.51</c:v>
                </c:pt>
                <c:pt idx="12">
                  <c:v>977.05</c:v>
                </c:pt>
                <c:pt idx="13">
                  <c:v>1037.93</c:v>
                </c:pt>
                <c:pt idx="14">
                  <c:v>1071</c:v>
                </c:pt>
                <c:pt idx="15">
                  <c:v>1197</c:v>
                </c:pt>
                <c:pt idx="16">
                  <c:v>1323</c:v>
                </c:pt>
                <c:pt idx="17">
                  <c:v>1424</c:v>
                </c:pt>
                <c:pt idx="18">
                  <c:v>1521</c:v>
                </c:pt>
                <c:pt idx="19">
                  <c:v>1632</c:v>
                </c:pt>
                <c:pt idx="20">
                  <c:v>1607</c:v>
                </c:pt>
                <c:pt idx="21">
                  <c:v>1791</c:v>
                </c:pt>
                <c:pt idx="22">
                  <c:v>1913</c:v>
                </c:pt>
                <c:pt idx="23">
                  <c:v>1965</c:v>
                </c:pt>
                <c:pt idx="24">
                  <c:v>2031</c:v>
                </c:pt>
                <c:pt idx="25">
                  <c:v>2072</c:v>
                </c:pt>
                <c:pt idx="26">
                  <c:v>2354</c:v>
                </c:pt>
                <c:pt idx="27">
                  <c:v>2558</c:v>
                </c:pt>
                <c:pt idx="28">
                  <c:v>2761</c:v>
                </c:pt>
                <c:pt idx="29">
                  <c:v>2978</c:v>
                </c:pt>
                <c:pt idx="30">
                  <c:v>3433</c:v>
                </c:pt>
                <c:pt idx="31">
                  <c:v>3499</c:v>
                </c:pt>
                <c:pt idx="32">
                  <c:v>3787</c:v>
                </c:pt>
                <c:pt idx="33">
                  <c:v>3943</c:v>
                </c:pt>
                <c:pt idx="34">
                  <c:v>4082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668-40B4-A1AC-950338D7E62E}"/>
            </c:ext>
          </c:extLst>
        </c:ser>
        <c:ser>
          <c:idx val="7"/>
          <c:order val="7"/>
          <c:tx>
            <c:strRef>
              <c:f>'自然科学(冊子)'!$A$10</c:f>
              <c:strCache>
                <c:ptCount val="1"/>
                <c:pt idx="0">
                  <c:v>Botany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'自然科学(冊子)'!$B$10:$AJ$10</c:f>
              <c:numCache>
                <c:formatCode>#,##0.00_ </c:formatCode>
                <c:ptCount val="35"/>
                <c:pt idx="0">
                  <c:v>295</c:v>
                </c:pt>
                <c:pt idx="1">
                  <c:v>347.24</c:v>
                </c:pt>
                <c:pt idx="2">
                  <c:v>374.82</c:v>
                </c:pt>
                <c:pt idx="3">
                  <c:v>437</c:v>
                </c:pt>
                <c:pt idx="4">
                  <c:v>454.33</c:v>
                </c:pt>
                <c:pt idx="5">
                  <c:v>503.2</c:v>
                </c:pt>
                <c:pt idx="6">
                  <c:v>562.71</c:v>
                </c:pt>
                <c:pt idx="7">
                  <c:v>612.78</c:v>
                </c:pt>
                <c:pt idx="8">
                  <c:v>644.47</c:v>
                </c:pt>
                <c:pt idx="9">
                  <c:v>720.01</c:v>
                </c:pt>
                <c:pt idx="10">
                  <c:v>756.24</c:v>
                </c:pt>
                <c:pt idx="11">
                  <c:v>790.28</c:v>
                </c:pt>
                <c:pt idx="12">
                  <c:v>819.61</c:v>
                </c:pt>
                <c:pt idx="13">
                  <c:v>900.62</c:v>
                </c:pt>
                <c:pt idx="14">
                  <c:v>1048</c:v>
                </c:pt>
                <c:pt idx="15">
                  <c:v>1109</c:v>
                </c:pt>
                <c:pt idx="16">
                  <c:v>1238</c:v>
                </c:pt>
                <c:pt idx="17">
                  <c:v>1179</c:v>
                </c:pt>
                <c:pt idx="18">
                  <c:v>1491</c:v>
                </c:pt>
                <c:pt idx="19">
                  <c:v>1581</c:v>
                </c:pt>
                <c:pt idx="20">
                  <c:v>1695</c:v>
                </c:pt>
                <c:pt idx="21">
                  <c:v>1731</c:v>
                </c:pt>
                <c:pt idx="22">
                  <c:v>1781</c:v>
                </c:pt>
                <c:pt idx="23">
                  <c:v>1970</c:v>
                </c:pt>
                <c:pt idx="24">
                  <c:v>1938</c:v>
                </c:pt>
                <c:pt idx="25">
                  <c:v>1810</c:v>
                </c:pt>
                <c:pt idx="26">
                  <c:v>2306</c:v>
                </c:pt>
                <c:pt idx="27">
                  <c:v>2355</c:v>
                </c:pt>
                <c:pt idx="28">
                  <c:v>2541</c:v>
                </c:pt>
                <c:pt idx="29">
                  <c:v>2663</c:v>
                </c:pt>
                <c:pt idx="30">
                  <c:v>2831</c:v>
                </c:pt>
                <c:pt idx="31">
                  <c:v>2933</c:v>
                </c:pt>
                <c:pt idx="32">
                  <c:v>3264</c:v>
                </c:pt>
                <c:pt idx="33">
                  <c:v>3224</c:v>
                </c:pt>
                <c:pt idx="34">
                  <c:v>3422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668-40B4-A1AC-950338D7E62E}"/>
            </c:ext>
          </c:extLst>
        </c:ser>
        <c:ser>
          <c:idx val="2"/>
          <c:order val="8"/>
          <c:tx>
            <c:strRef>
              <c:f>'自然科学(冊子)'!$A$6</c:f>
              <c:strCache>
                <c:ptCount val="1"/>
                <c:pt idx="0">
                  <c:v>Astronomy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'自然科学(冊子)'!$B$6:$AJ$6</c:f>
              <c:numCache>
                <c:formatCode>#,##0.00_ </c:formatCode>
                <c:ptCount val="35"/>
                <c:pt idx="0">
                  <c:v>414.06</c:v>
                </c:pt>
                <c:pt idx="1">
                  <c:v>497.41</c:v>
                </c:pt>
                <c:pt idx="2">
                  <c:v>530.79999999999995</c:v>
                </c:pt>
                <c:pt idx="3">
                  <c:v>680.86</c:v>
                </c:pt>
                <c:pt idx="4">
                  <c:v>627.45000000000005</c:v>
                </c:pt>
                <c:pt idx="5">
                  <c:v>771.32</c:v>
                </c:pt>
                <c:pt idx="6">
                  <c:v>1007.22</c:v>
                </c:pt>
                <c:pt idx="7">
                  <c:v>1084.32</c:v>
                </c:pt>
                <c:pt idx="8">
                  <c:v>1087.53</c:v>
                </c:pt>
                <c:pt idx="9">
                  <c:v>1109.2</c:v>
                </c:pt>
                <c:pt idx="10">
                  <c:v>1052.71</c:v>
                </c:pt>
                <c:pt idx="11">
                  <c:v>1083.9100000000001</c:v>
                </c:pt>
                <c:pt idx="12">
                  <c:v>1249.42</c:v>
                </c:pt>
                <c:pt idx="13">
                  <c:v>1357.23</c:v>
                </c:pt>
                <c:pt idx="14">
                  <c:v>1602</c:v>
                </c:pt>
                <c:pt idx="15">
                  <c:v>1235</c:v>
                </c:pt>
                <c:pt idx="16">
                  <c:v>1724</c:v>
                </c:pt>
                <c:pt idx="17">
                  <c:v>1426</c:v>
                </c:pt>
                <c:pt idx="18">
                  <c:v>1671</c:v>
                </c:pt>
                <c:pt idx="19">
                  <c:v>1781</c:v>
                </c:pt>
                <c:pt idx="20">
                  <c:v>1921</c:v>
                </c:pt>
                <c:pt idx="21">
                  <c:v>2008</c:v>
                </c:pt>
                <c:pt idx="22">
                  <c:v>2162</c:v>
                </c:pt>
                <c:pt idx="23">
                  <c:v>2322</c:v>
                </c:pt>
                <c:pt idx="24">
                  <c:v>2234</c:v>
                </c:pt>
                <c:pt idx="25">
                  <c:v>1882</c:v>
                </c:pt>
                <c:pt idx="26">
                  <c:v>2223</c:v>
                </c:pt>
                <c:pt idx="27">
                  <c:v>2481</c:v>
                </c:pt>
                <c:pt idx="28">
                  <c:v>2653</c:v>
                </c:pt>
                <c:pt idx="29">
                  <c:v>2134</c:v>
                </c:pt>
                <c:pt idx="30">
                  <c:v>2243</c:v>
                </c:pt>
                <c:pt idx="31">
                  <c:v>2417</c:v>
                </c:pt>
                <c:pt idx="32">
                  <c:v>2532</c:v>
                </c:pt>
                <c:pt idx="33">
                  <c:v>2627</c:v>
                </c:pt>
                <c:pt idx="34">
                  <c:v>2693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668-40B4-A1AC-950338D7E62E}"/>
            </c:ext>
          </c:extLst>
        </c:ser>
        <c:ser>
          <c:idx val="8"/>
          <c:order val="9"/>
          <c:tx>
            <c:strRef>
              <c:f>'自然科学(冊子)'!$A$32</c:f>
              <c:strCache>
                <c:ptCount val="1"/>
                <c:pt idx="0">
                  <c:v>Zoology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'自然科学(冊子)'!$B$32:$AJ$32</c:f>
              <c:numCache>
                <c:formatCode>#,##0.00_ </c:formatCode>
                <c:ptCount val="35"/>
                <c:pt idx="0">
                  <c:v>279.45999999999998</c:v>
                </c:pt>
                <c:pt idx="1">
                  <c:v>323.14</c:v>
                </c:pt>
                <c:pt idx="2">
                  <c:v>347.76</c:v>
                </c:pt>
                <c:pt idx="3">
                  <c:v>392.98</c:v>
                </c:pt>
                <c:pt idx="4">
                  <c:v>414.56</c:v>
                </c:pt>
                <c:pt idx="5">
                  <c:v>498.36</c:v>
                </c:pt>
                <c:pt idx="6">
                  <c:v>536.83000000000004</c:v>
                </c:pt>
                <c:pt idx="7">
                  <c:v>599.11</c:v>
                </c:pt>
                <c:pt idx="8">
                  <c:v>641.05999999999995</c:v>
                </c:pt>
                <c:pt idx="9">
                  <c:v>723.52</c:v>
                </c:pt>
                <c:pt idx="10">
                  <c:v>820.34</c:v>
                </c:pt>
                <c:pt idx="11">
                  <c:v>866.03</c:v>
                </c:pt>
                <c:pt idx="12">
                  <c:v>933.8</c:v>
                </c:pt>
                <c:pt idx="13">
                  <c:v>1019.57</c:v>
                </c:pt>
                <c:pt idx="14">
                  <c:v>918</c:v>
                </c:pt>
                <c:pt idx="15">
                  <c:v>1053</c:v>
                </c:pt>
                <c:pt idx="16">
                  <c:v>1259</c:v>
                </c:pt>
                <c:pt idx="17">
                  <c:v>1308</c:v>
                </c:pt>
                <c:pt idx="18">
                  <c:v>1311</c:v>
                </c:pt>
                <c:pt idx="19">
                  <c:v>1510</c:v>
                </c:pt>
                <c:pt idx="20">
                  <c:v>1532</c:v>
                </c:pt>
                <c:pt idx="21">
                  <c:v>1647</c:v>
                </c:pt>
                <c:pt idx="22">
                  <c:v>1769</c:v>
                </c:pt>
                <c:pt idx="23">
                  <c:v>1852</c:v>
                </c:pt>
                <c:pt idx="24">
                  <c:v>1746</c:v>
                </c:pt>
                <c:pt idx="25">
                  <c:v>1822</c:v>
                </c:pt>
                <c:pt idx="26">
                  <c:v>2253</c:v>
                </c:pt>
                <c:pt idx="27">
                  <c:v>1177</c:v>
                </c:pt>
                <c:pt idx="28">
                  <c:v>2568</c:v>
                </c:pt>
                <c:pt idx="29">
                  <c:v>2624</c:v>
                </c:pt>
                <c:pt idx="30">
                  <c:v>2770</c:v>
                </c:pt>
                <c:pt idx="31">
                  <c:v>2807</c:v>
                </c:pt>
                <c:pt idx="32">
                  <c:v>2552</c:v>
                </c:pt>
                <c:pt idx="33">
                  <c:v>2577</c:v>
                </c:pt>
                <c:pt idx="34">
                  <c:v>2651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668-40B4-A1AC-950338D7E62E}"/>
            </c:ext>
          </c:extLst>
        </c:ser>
        <c:ser>
          <c:idx val="14"/>
          <c:order val="10"/>
          <c:tx>
            <c:strRef>
              <c:f>'自然科学(冊子)'!$A$20</c:f>
              <c:strCache>
                <c:ptCount val="1"/>
                <c:pt idx="0">
                  <c:v>Geography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'自然科学(冊子)'!$B$20:$AJ$20</c:f>
              <c:numCache>
                <c:formatCode>#,##0.00_ </c:formatCode>
                <c:ptCount val="35"/>
                <c:pt idx="0">
                  <c:v>161.51</c:v>
                </c:pt>
                <c:pt idx="1">
                  <c:v>201.47</c:v>
                </c:pt>
                <c:pt idx="2">
                  <c:v>228.95</c:v>
                </c:pt>
                <c:pt idx="3">
                  <c:v>347.5</c:v>
                </c:pt>
                <c:pt idx="4">
                  <c:v>266.77</c:v>
                </c:pt>
                <c:pt idx="5">
                  <c:v>365.55</c:v>
                </c:pt>
                <c:pt idx="6">
                  <c:v>423.96</c:v>
                </c:pt>
                <c:pt idx="7">
                  <c:v>499.65</c:v>
                </c:pt>
                <c:pt idx="8">
                  <c:v>546.55999999999995</c:v>
                </c:pt>
                <c:pt idx="9">
                  <c:v>587.13</c:v>
                </c:pt>
                <c:pt idx="10">
                  <c:v>655.11</c:v>
                </c:pt>
                <c:pt idx="11">
                  <c:v>682.29</c:v>
                </c:pt>
                <c:pt idx="12">
                  <c:v>745.23</c:v>
                </c:pt>
                <c:pt idx="13">
                  <c:v>819.45</c:v>
                </c:pt>
                <c:pt idx="14">
                  <c:v>859</c:v>
                </c:pt>
                <c:pt idx="15">
                  <c:v>945</c:v>
                </c:pt>
                <c:pt idx="16">
                  <c:v>984</c:v>
                </c:pt>
                <c:pt idx="17">
                  <c:v>1050</c:v>
                </c:pt>
                <c:pt idx="18">
                  <c:v>1086</c:v>
                </c:pt>
                <c:pt idx="19">
                  <c:v>1145</c:v>
                </c:pt>
                <c:pt idx="20">
                  <c:v>1094</c:v>
                </c:pt>
                <c:pt idx="21">
                  <c:v>1155</c:v>
                </c:pt>
                <c:pt idx="22">
                  <c:v>1348</c:v>
                </c:pt>
                <c:pt idx="23">
                  <c:v>1401</c:v>
                </c:pt>
                <c:pt idx="24">
                  <c:v>1308</c:v>
                </c:pt>
                <c:pt idx="25">
                  <c:v>1533</c:v>
                </c:pt>
                <c:pt idx="26">
                  <c:v>1817</c:v>
                </c:pt>
                <c:pt idx="27">
                  <c:v>1987</c:v>
                </c:pt>
                <c:pt idx="28">
                  <c:v>2143</c:v>
                </c:pt>
                <c:pt idx="29">
                  <c:v>2271</c:v>
                </c:pt>
                <c:pt idx="30">
                  <c:v>2451</c:v>
                </c:pt>
                <c:pt idx="31">
                  <c:v>2589</c:v>
                </c:pt>
                <c:pt idx="32">
                  <c:v>2777</c:v>
                </c:pt>
                <c:pt idx="33">
                  <c:v>2876</c:v>
                </c:pt>
                <c:pt idx="34">
                  <c:v>3036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668-40B4-A1AC-950338D7E62E}"/>
            </c:ext>
          </c:extLst>
        </c:ser>
        <c:ser>
          <c:idx val="11"/>
          <c:order val="11"/>
          <c:tx>
            <c:strRef>
              <c:f>'自然科学(冊子)'!$A$24</c:f>
              <c:strCache>
                <c:ptCount val="1"/>
                <c:pt idx="0">
                  <c:v>Health Sciences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'自然科学(冊子)'!$B$24:$AJ$24</c:f>
              <c:numCache>
                <c:formatCode>#,##0.00_ </c:formatCode>
                <c:ptCount val="35"/>
                <c:pt idx="0">
                  <c:v>255.43</c:v>
                </c:pt>
                <c:pt idx="1">
                  <c:v>305.44</c:v>
                </c:pt>
                <c:pt idx="2">
                  <c:v>339.84</c:v>
                </c:pt>
                <c:pt idx="3">
                  <c:v>378.36</c:v>
                </c:pt>
                <c:pt idx="4">
                  <c:v>392.39</c:v>
                </c:pt>
                <c:pt idx="5">
                  <c:v>401.28</c:v>
                </c:pt>
                <c:pt idx="6">
                  <c:v>486.35</c:v>
                </c:pt>
                <c:pt idx="7">
                  <c:v>543.32000000000005</c:v>
                </c:pt>
                <c:pt idx="8">
                  <c:v>573.79</c:v>
                </c:pt>
                <c:pt idx="9">
                  <c:v>618.30999999999995</c:v>
                </c:pt>
                <c:pt idx="10">
                  <c:v>672.35</c:v>
                </c:pt>
                <c:pt idx="11">
                  <c:v>728.14</c:v>
                </c:pt>
                <c:pt idx="12">
                  <c:v>784.81</c:v>
                </c:pt>
                <c:pt idx="13">
                  <c:v>849.62</c:v>
                </c:pt>
                <c:pt idx="14">
                  <c:v>975</c:v>
                </c:pt>
                <c:pt idx="15">
                  <c:v>1081</c:v>
                </c:pt>
                <c:pt idx="16">
                  <c:v>1132</c:v>
                </c:pt>
                <c:pt idx="17">
                  <c:v>1199</c:v>
                </c:pt>
                <c:pt idx="18">
                  <c:v>1330</c:v>
                </c:pt>
                <c:pt idx="19">
                  <c:v>1401</c:v>
                </c:pt>
                <c:pt idx="20">
                  <c:v>1398</c:v>
                </c:pt>
                <c:pt idx="21">
                  <c:v>1470</c:v>
                </c:pt>
                <c:pt idx="22">
                  <c:v>1693</c:v>
                </c:pt>
                <c:pt idx="23">
                  <c:v>1482</c:v>
                </c:pt>
                <c:pt idx="24">
                  <c:v>1479</c:v>
                </c:pt>
                <c:pt idx="25">
                  <c:v>1513</c:v>
                </c:pt>
                <c:pt idx="26">
                  <c:v>1771</c:v>
                </c:pt>
                <c:pt idx="27">
                  <c:v>1903</c:v>
                </c:pt>
                <c:pt idx="28">
                  <c:v>2050</c:v>
                </c:pt>
                <c:pt idx="29">
                  <c:v>2220</c:v>
                </c:pt>
                <c:pt idx="30">
                  <c:v>2365</c:v>
                </c:pt>
                <c:pt idx="31">
                  <c:v>2481</c:v>
                </c:pt>
                <c:pt idx="32">
                  <c:v>2650</c:v>
                </c:pt>
                <c:pt idx="33">
                  <c:v>2779</c:v>
                </c:pt>
                <c:pt idx="34">
                  <c:v>2918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668-40B4-A1AC-950338D7E62E}"/>
            </c:ext>
          </c:extLst>
        </c:ser>
        <c:ser>
          <c:idx val="15"/>
          <c:order val="12"/>
          <c:tx>
            <c:strRef>
              <c:f>'自然科学(冊子)'!$A$4</c:f>
              <c:strCache>
                <c:ptCount val="1"/>
                <c:pt idx="0">
                  <c:v>Agriculture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'自然科学(冊子)'!$B$4:$AJ$4</c:f>
              <c:numCache>
                <c:formatCode>#,##0.00_ </c:formatCode>
                <c:ptCount val="35"/>
                <c:pt idx="0">
                  <c:v>201.01</c:v>
                </c:pt>
                <c:pt idx="1">
                  <c:v>244.58</c:v>
                </c:pt>
                <c:pt idx="2">
                  <c:v>257.97000000000003</c:v>
                </c:pt>
                <c:pt idx="3">
                  <c:v>296.45999999999998</c:v>
                </c:pt>
                <c:pt idx="4">
                  <c:v>306.86</c:v>
                </c:pt>
                <c:pt idx="5">
                  <c:v>321.57</c:v>
                </c:pt>
                <c:pt idx="6">
                  <c:v>377.51</c:v>
                </c:pt>
                <c:pt idx="7">
                  <c:v>441.87</c:v>
                </c:pt>
                <c:pt idx="8">
                  <c:v>439.56</c:v>
                </c:pt>
                <c:pt idx="9">
                  <c:v>465.3</c:v>
                </c:pt>
                <c:pt idx="10">
                  <c:v>504.55</c:v>
                </c:pt>
                <c:pt idx="11">
                  <c:v>529.22</c:v>
                </c:pt>
                <c:pt idx="12">
                  <c:v>572.89</c:v>
                </c:pt>
                <c:pt idx="13">
                  <c:v>630.29</c:v>
                </c:pt>
                <c:pt idx="14">
                  <c:v>714</c:v>
                </c:pt>
                <c:pt idx="15">
                  <c:v>799</c:v>
                </c:pt>
                <c:pt idx="16">
                  <c:v>890</c:v>
                </c:pt>
                <c:pt idx="17">
                  <c:v>898</c:v>
                </c:pt>
                <c:pt idx="18">
                  <c:v>1034</c:v>
                </c:pt>
                <c:pt idx="19">
                  <c:v>1089</c:v>
                </c:pt>
                <c:pt idx="20">
                  <c:v>1110</c:v>
                </c:pt>
                <c:pt idx="21">
                  <c:v>1103</c:v>
                </c:pt>
                <c:pt idx="22">
                  <c:v>1317</c:v>
                </c:pt>
                <c:pt idx="23">
                  <c:v>1441</c:v>
                </c:pt>
                <c:pt idx="24">
                  <c:v>1422</c:v>
                </c:pt>
                <c:pt idx="25">
                  <c:v>1466</c:v>
                </c:pt>
                <c:pt idx="26">
                  <c:v>1660</c:v>
                </c:pt>
                <c:pt idx="27">
                  <c:v>1828</c:v>
                </c:pt>
                <c:pt idx="28">
                  <c:v>1969</c:v>
                </c:pt>
                <c:pt idx="29">
                  <c:v>2137</c:v>
                </c:pt>
                <c:pt idx="30">
                  <c:v>2314</c:v>
                </c:pt>
                <c:pt idx="31">
                  <c:v>2409</c:v>
                </c:pt>
                <c:pt idx="32">
                  <c:v>2504</c:v>
                </c:pt>
                <c:pt idx="33">
                  <c:v>2605</c:v>
                </c:pt>
                <c:pt idx="34">
                  <c:v>2700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668-40B4-A1AC-950338D7E62E}"/>
            </c:ext>
          </c:extLst>
        </c:ser>
        <c:ser>
          <c:idx val="4"/>
          <c:order val="13"/>
          <c:tx>
            <c:strRef>
              <c:f>'自然科学(冊子)'!$A$26</c:f>
              <c:strCache>
                <c:ptCount val="1"/>
                <c:pt idx="0">
                  <c:v>Math &amp; Computer Science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'自然科学(冊子)'!$B$26:$AJ$26</c:f>
              <c:numCache>
                <c:formatCode>#,##0.00_ </c:formatCode>
                <c:ptCount val="35"/>
                <c:pt idx="0">
                  <c:v>376.44</c:v>
                </c:pt>
                <c:pt idx="1">
                  <c:v>453.5</c:v>
                </c:pt>
                <c:pt idx="2">
                  <c:v>495.72</c:v>
                </c:pt>
                <c:pt idx="3">
                  <c:v>556.84</c:v>
                </c:pt>
                <c:pt idx="4">
                  <c:v>603.65</c:v>
                </c:pt>
                <c:pt idx="5">
                  <c:v>637.36</c:v>
                </c:pt>
                <c:pt idx="6">
                  <c:v>749.84</c:v>
                </c:pt>
                <c:pt idx="7">
                  <c:v>817.72</c:v>
                </c:pt>
                <c:pt idx="8">
                  <c:v>859.91</c:v>
                </c:pt>
                <c:pt idx="9">
                  <c:v>898.67</c:v>
                </c:pt>
                <c:pt idx="10">
                  <c:v>961.82</c:v>
                </c:pt>
                <c:pt idx="11">
                  <c:v>1018.57</c:v>
                </c:pt>
                <c:pt idx="12">
                  <c:v>1107.2</c:v>
                </c:pt>
                <c:pt idx="13">
                  <c:v>1151.71</c:v>
                </c:pt>
                <c:pt idx="14">
                  <c:v>1171</c:v>
                </c:pt>
                <c:pt idx="15">
                  <c:v>1267</c:v>
                </c:pt>
                <c:pt idx="16">
                  <c:v>1278</c:v>
                </c:pt>
                <c:pt idx="17">
                  <c:v>1313</c:v>
                </c:pt>
                <c:pt idx="18">
                  <c:v>1411</c:v>
                </c:pt>
                <c:pt idx="19">
                  <c:v>1472</c:v>
                </c:pt>
                <c:pt idx="20">
                  <c:v>1541</c:v>
                </c:pt>
                <c:pt idx="21">
                  <c:v>1593</c:v>
                </c:pt>
                <c:pt idx="22">
                  <c:v>1689</c:v>
                </c:pt>
                <c:pt idx="23">
                  <c:v>1700</c:v>
                </c:pt>
                <c:pt idx="24">
                  <c:v>1750</c:v>
                </c:pt>
                <c:pt idx="25">
                  <c:v>1847</c:v>
                </c:pt>
                <c:pt idx="26">
                  <c:v>1900</c:v>
                </c:pt>
                <c:pt idx="27">
                  <c:v>1828</c:v>
                </c:pt>
                <c:pt idx="28">
                  <c:v>2047</c:v>
                </c:pt>
                <c:pt idx="29">
                  <c:v>2134</c:v>
                </c:pt>
                <c:pt idx="30">
                  <c:v>2221</c:v>
                </c:pt>
                <c:pt idx="31">
                  <c:v>2283</c:v>
                </c:pt>
                <c:pt idx="32">
                  <c:v>2411</c:v>
                </c:pt>
                <c:pt idx="33">
                  <c:v>2503</c:v>
                </c:pt>
                <c:pt idx="34">
                  <c:v>2644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668-40B4-A1AC-950338D7E62E}"/>
            </c:ext>
          </c:extLst>
        </c:ser>
        <c:ser>
          <c:idx val="12"/>
          <c:order val="14"/>
          <c:tx>
            <c:strRef>
              <c:f>'自然科学(冊子)'!$A$18</c:f>
              <c:strCache>
                <c:ptCount val="1"/>
                <c:pt idx="0">
                  <c:v>General Science</c:v>
                </c:pt>
              </c:strCache>
            </c:strRef>
          </c:tx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'自然科学(冊子)'!$B$18:$AG$18</c:f>
              <c:numCache>
                <c:formatCode>#,##0.00_ </c:formatCode>
                <c:ptCount val="32"/>
                <c:pt idx="0">
                  <c:v>196.88</c:v>
                </c:pt>
                <c:pt idx="1">
                  <c:v>241.19</c:v>
                </c:pt>
                <c:pt idx="2">
                  <c:v>307.2</c:v>
                </c:pt>
                <c:pt idx="3">
                  <c:v>361.36</c:v>
                </c:pt>
                <c:pt idx="4">
                  <c:v>390.11</c:v>
                </c:pt>
                <c:pt idx="5">
                  <c:v>382.69</c:v>
                </c:pt>
                <c:pt idx="6">
                  <c:v>504.33</c:v>
                </c:pt>
                <c:pt idx="7">
                  <c:v>530.39</c:v>
                </c:pt>
                <c:pt idx="8">
                  <c:v>607.79999999999995</c:v>
                </c:pt>
                <c:pt idx="9">
                  <c:v>718.88</c:v>
                </c:pt>
                <c:pt idx="10">
                  <c:v>761.97</c:v>
                </c:pt>
                <c:pt idx="11">
                  <c:v>830.55</c:v>
                </c:pt>
                <c:pt idx="12">
                  <c:v>929.85</c:v>
                </c:pt>
                <c:pt idx="13">
                  <c:v>992.52</c:v>
                </c:pt>
                <c:pt idx="14">
                  <c:v>962</c:v>
                </c:pt>
                <c:pt idx="15">
                  <c:v>1059</c:v>
                </c:pt>
                <c:pt idx="16">
                  <c:v>1098</c:v>
                </c:pt>
                <c:pt idx="17">
                  <c:v>1139</c:v>
                </c:pt>
                <c:pt idx="18">
                  <c:v>1213</c:v>
                </c:pt>
                <c:pt idx="19">
                  <c:v>1174</c:v>
                </c:pt>
                <c:pt idx="20">
                  <c:v>1287</c:v>
                </c:pt>
                <c:pt idx="21">
                  <c:v>1333</c:v>
                </c:pt>
                <c:pt idx="22">
                  <c:v>1449</c:v>
                </c:pt>
                <c:pt idx="23">
                  <c:v>1416</c:v>
                </c:pt>
                <c:pt idx="24">
                  <c:v>1370</c:v>
                </c:pt>
                <c:pt idx="25">
                  <c:v>1426</c:v>
                </c:pt>
                <c:pt idx="26">
                  <c:v>1649</c:v>
                </c:pt>
                <c:pt idx="27">
                  <c:v>1825</c:v>
                </c:pt>
                <c:pt idx="28">
                  <c:v>1865</c:v>
                </c:pt>
                <c:pt idx="29">
                  <c:v>2055</c:v>
                </c:pt>
                <c:pt idx="30">
                  <c:v>2247</c:v>
                </c:pt>
                <c:pt idx="31">
                  <c:v>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668-40B4-A1AC-950338D7E62E}"/>
            </c:ext>
          </c:extLst>
        </c:ser>
        <c:ser>
          <c:idx val="13"/>
          <c:order val="15"/>
          <c:tx>
            <c:strRef>
              <c:f>'自然科学(冊子)'!$A$34</c:f>
              <c:strCache>
                <c:ptCount val="1"/>
                <c:pt idx="0">
                  <c:v>Average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</c:spPr>
          </c:marker>
          <c:cat>
            <c:strRef>
              <c:f>'自然科学(冊子)'!$B$3:$AJ$3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'自然科学(冊子)'!$B$34:$AJ$34</c:f>
              <c:numCache>
                <c:formatCode>#,##0.00_ </c:formatCode>
                <c:ptCount val="35"/>
                <c:pt idx="0">
                  <c:v>328.89310659477394</c:v>
                </c:pt>
                <c:pt idx="1">
                  <c:v>400.74501866445451</c:v>
                </c:pt>
                <c:pt idx="2">
                  <c:v>445.39100788054748</c:v>
                </c:pt>
                <c:pt idx="3">
                  <c:v>506.91134798838658</c:v>
                </c:pt>
                <c:pt idx="4">
                  <c:v>528.17591455827471</c:v>
                </c:pt>
                <c:pt idx="5">
                  <c:v>550.3631190377439</c:v>
                </c:pt>
                <c:pt idx="6">
                  <c:v>655.67221899626713</c:v>
                </c:pt>
                <c:pt idx="7">
                  <c:v>733.89922024056409</c:v>
                </c:pt>
                <c:pt idx="8">
                  <c:v>788.51322272915786</c:v>
                </c:pt>
                <c:pt idx="9">
                  <c:v>847.32892160929055</c:v>
                </c:pt>
                <c:pt idx="10">
                  <c:v>917.26927001244292</c:v>
                </c:pt>
                <c:pt idx="11">
                  <c:v>987.85354209871412</c:v>
                </c:pt>
                <c:pt idx="12">
                  <c:v>1068.631244296972</c:v>
                </c:pt>
                <c:pt idx="13">
                  <c:v>1156.5355080879306</c:v>
                </c:pt>
                <c:pt idx="14">
                  <c:v>1287.705101617586</c:v>
                </c:pt>
                <c:pt idx="15">
                  <c:v>1409.4558274574865</c:v>
                </c:pt>
                <c:pt idx="16">
                  <c:v>1496.9523019493986</c:v>
                </c:pt>
                <c:pt idx="17">
                  <c:v>1597.5943591870594</c:v>
                </c:pt>
                <c:pt idx="18">
                  <c:v>1690.8958938199917</c:v>
                </c:pt>
                <c:pt idx="19">
                  <c:v>1796.0506014102032</c:v>
                </c:pt>
                <c:pt idx="20">
                  <c:v>1791.3023641642471</c:v>
                </c:pt>
                <c:pt idx="21">
                  <c:v>1889.3927830775613</c:v>
                </c:pt>
                <c:pt idx="22">
                  <c:v>2108.1613438407298</c:v>
                </c:pt>
                <c:pt idx="23">
                  <c:v>2141.2965574450436</c:v>
                </c:pt>
                <c:pt idx="24">
                  <c:v>2121.2538365823311</c:v>
                </c:pt>
                <c:pt idx="25">
                  <c:v>2219.7291580257156</c:v>
                </c:pt>
                <c:pt idx="26">
                  <c:v>2542.272501036914</c:v>
                </c:pt>
                <c:pt idx="27">
                  <c:v>2638.226047283285</c:v>
                </c:pt>
                <c:pt idx="28">
                  <c:v>2893.2422231439236</c:v>
                </c:pt>
                <c:pt idx="29">
                  <c:v>3092.3803401078389</c:v>
                </c:pt>
                <c:pt idx="30">
                  <c:v>3288.0535047698049</c:v>
                </c:pt>
                <c:pt idx="31">
                  <c:v>3420.6462048942349</c:v>
                </c:pt>
                <c:pt idx="32">
                  <c:v>3600.4520945665699</c:v>
                </c:pt>
                <c:pt idx="33">
                  <c:v>3749.8697635835751</c:v>
                </c:pt>
                <c:pt idx="34">
                  <c:v>3933.3260058067194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668-40B4-A1AC-950338D7E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626304"/>
        <c:axId val="198577152"/>
      </c:lineChart>
      <c:catAx>
        <c:axId val="198626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98577152"/>
        <c:crosses val="autoZero"/>
        <c:auto val="1"/>
        <c:lblAlgn val="ctr"/>
        <c:lblOffset val="100"/>
        <c:noMultiLvlLbl val="0"/>
      </c:catAx>
      <c:valAx>
        <c:axId val="198577152"/>
        <c:scaling>
          <c:orientation val="minMax"/>
          <c:max val="8000"/>
          <c:min val="0"/>
        </c:scaling>
        <c:delete val="0"/>
        <c:axPos val="l"/>
        <c:majorGridlines/>
        <c:numFmt formatCode="#,##0_ 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98626304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0.8565043724279835"/>
          <c:y val="4.242711131892702E-2"/>
          <c:w val="0.13608652263374485"/>
          <c:h val="0.8812554426899023"/>
        </c:manualLayout>
      </c:layout>
      <c:overlay val="0"/>
      <c:txPr>
        <a:bodyPr/>
        <a:lstStyle/>
        <a:p>
          <a:pPr>
            <a:defRPr sz="1200">
              <a:latin typeface="+mn-lt"/>
            </a:defRPr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73710615821974E-2"/>
          <c:y val="5.1300984668005672E-2"/>
          <c:w val="0.80532673306564062"/>
          <c:h val="0.9027326446565096"/>
        </c:manualLayout>
      </c:layout>
      <c:lineChart>
        <c:grouping val="standard"/>
        <c:varyColors val="0"/>
        <c:ser>
          <c:idx val="0"/>
          <c:order val="0"/>
          <c:tx>
            <c:strRef>
              <c:f>'人文社会科学(冊子)'!$A$8</c:f>
              <c:strCache>
                <c:ptCount val="1"/>
                <c:pt idx="0">
                  <c:v>Business &amp; Economics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'人文社会科学(冊子)'!$B$8:$AJ$8</c:f>
              <c:numCache>
                <c:formatCode>#,##0.00_ </c:formatCode>
                <c:ptCount val="35"/>
                <c:pt idx="0">
                  <c:v>129.57</c:v>
                </c:pt>
                <c:pt idx="1">
                  <c:v>156.83000000000001</c:v>
                </c:pt>
                <c:pt idx="2">
                  <c:v>173.09</c:v>
                </c:pt>
                <c:pt idx="3">
                  <c:v>190.95</c:v>
                </c:pt>
                <c:pt idx="4">
                  <c:v>204.9</c:v>
                </c:pt>
                <c:pt idx="5">
                  <c:v>236.64</c:v>
                </c:pt>
                <c:pt idx="6">
                  <c:v>280.8</c:v>
                </c:pt>
                <c:pt idx="7">
                  <c:v>319.26</c:v>
                </c:pt>
                <c:pt idx="8">
                  <c:v>367.82</c:v>
                </c:pt>
                <c:pt idx="9">
                  <c:v>409.72</c:v>
                </c:pt>
                <c:pt idx="10">
                  <c:v>461.32</c:v>
                </c:pt>
                <c:pt idx="11">
                  <c:v>503.02</c:v>
                </c:pt>
                <c:pt idx="12">
                  <c:v>552.66999999999996</c:v>
                </c:pt>
                <c:pt idx="13">
                  <c:v>618</c:v>
                </c:pt>
                <c:pt idx="14">
                  <c:v>675</c:v>
                </c:pt>
                <c:pt idx="15">
                  <c:v>731</c:v>
                </c:pt>
                <c:pt idx="16">
                  <c:v>776</c:v>
                </c:pt>
                <c:pt idx="17">
                  <c:v>820</c:v>
                </c:pt>
                <c:pt idx="18">
                  <c:v>883</c:v>
                </c:pt>
                <c:pt idx="19">
                  <c:v>942</c:v>
                </c:pt>
                <c:pt idx="20">
                  <c:v>986</c:v>
                </c:pt>
                <c:pt idx="21">
                  <c:v>1009</c:v>
                </c:pt>
                <c:pt idx="22">
                  <c:v>1065</c:v>
                </c:pt>
                <c:pt idx="23">
                  <c:v>1131</c:v>
                </c:pt>
                <c:pt idx="24">
                  <c:v>1289</c:v>
                </c:pt>
                <c:pt idx="25">
                  <c:v>1330</c:v>
                </c:pt>
                <c:pt idx="26">
                  <c:v>1666</c:v>
                </c:pt>
                <c:pt idx="27">
                  <c:v>1757</c:v>
                </c:pt>
                <c:pt idx="28">
                  <c:v>1824</c:v>
                </c:pt>
                <c:pt idx="29">
                  <c:v>1932</c:v>
                </c:pt>
                <c:pt idx="30">
                  <c:v>2060</c:v>
                </c:pt>
                <c:pt idx="31">
                  <c:v>2169</c:v>
                </c:pt>
                <c:pt idx="32">
                  <c:v>2249</c:v>
                </c:pt>
                <c:pt idx="33">
                  <c:v>2357</c:v>
                </c:pt>
                <c:pt idx="34">
                  <c:v>2473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92-4078-B435-C3457C2F9043}"/>
            </c:ext>
          </c:extLst>
        </c:ser>
        <c:ser>
          <c:idx val="2"/>
          <c:order val="1"/>
          <c:tx>
            <c:strRef>
              <c:f>'人文社会科学(冊子)'!$A$10</c:f>
              <c:strCache>
                <c:ptCount val="1"/>
                <c:pt idx="0">
                  <c:v>Education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'人文社会科学(冊子)'!$B$10:$AJ$10</c:f>
              <c:numCache>
                <c:formatCode>#,##0.00_ </c:formatCode>
                <c:ptCount val="35"/>
                <c:pt idx="0">
                  <c:v>83.95</c:v>
                </c:pt>
                <c:pt idx="1">
                  <c:v>98.02</c:v>
                </c:pt>
                <c:pt idx="2">
                  <c:v>105.26</c:v>
                </c:pt>
                <c:pt idx="3">
                  <c:v>123.33</c:v>
                </c:pt>
                <c:pt idx="4">
                  <c:v>128.76</c:v>
                </c:pt>
                <c:pt idx="5">
                  <c:v>140.58000000000001</c:v>
                </c:pt>
                <c:pt idx="6">
                  <c:v>155.29</c:v>
                </c:pt>
                <c:pt idx="7">
                  <c:v>169.12</c:v>
                </c:pt>
                <c:pt idx="8">
                  <c:v>185.65</c:v>
                </c:pt>
                <c:pt idx="9">
                  <c:v>204.54</c:v>
                </c:pt>
                <c:pt idx="10">
                  <c:v>226.21</c:v>
                </c:pt>
                <c:pt idx="11">
                  <c:v>249.81</c:v>
                </c:pt>
                <c:pt idx="12">
                  <c:v>272.79000000000002</c:v>
                </c:pt>
                <c:pt idx="13">
                  <c:v>309</c:v>
                </c:pt>
                <c:pt idx="14">
                  <c:v>341</c:v>
                </c:pt>
                <c:pt idx="15">
                  <c:v>377</c:v>
                </c:pt>
                <c:pt idx="16">
                  <c:v>411</c:v>
                </c:pt>
                <c:pt idx="17">
                  <c:v>451</c:v>
                </c:pt>
                <c:pt idx="18">
                  <c:v>567</c:v>
                </c:pt>
                <c:pt idx="19">
                  <c:v>619</c:v>
                </c:pt>
                <c:pt idx="20">
                  <c:v>653</c:v>
                </c:pt>
                <c:pt idx="21">
                  <c:v>719</c:v>
                </c:pt>
                <c:pt idx="22">
                  <c:v>757</c:v>
                </c:pt>
                <c:pt idx="23">
                  <c:v>823</c:v>
                </c:pt>
                <c:pt idx="24">
                  <c:v>855</c:v>
                </c:pt>
                <c:pt idx="25">
                  <c:v>872</c:v>
                </c:pt>
                <c:pt idx="26">
                  <c:v>995</c:v>
                </c:pt>
                <c:pt idx="27">
                  <c:v>1059</c:v>
                </c:pt>
                <c:pt idx="28">
                  <c:v>1118</c:v>
                </c:pt>
                <c:pt idx="29">
                  <c:v>1212</c:v>
                </c:pt>
                <c:pt idx="30">
                  <c:v>1301</c:v>
                </c:pt>
                <c:pt idx="31">
                  <c:v>1386</c:v>
                </c:pt>
                <c:pt idx="32">
                  <c:v>1426</c:v>
                </c:pt>
                <c:pt idx="33">
                  <c:v>1523</c:v>
                </c:pt>
                <c:pt idx="34">
                  <c:v>1677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92-4078-B435-C3457C2F9043}"/>
            </c:ext>
          </c:extLst>
        </c:ser>
        <c:ser>
          <c:idx val="5"/>
          <c:order val="2"/>
          <c:tx>
            <c:strRef>
              <c:f>'人文社会科学(冊子)'!$A$30</c:f>
              <c:strCache>
                <c:ptCount val="1"/>
                <c:pt idx="0">
                  <c:v>Psychology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'人文社会科学(冊子)'!$B$30:$AJ$30</c:f>
              <c:numCache>
                <c:formatCode>#,##0.00_ </c:formatCode>
                <c:ptCount val="35"/>
                <c:pt idx="0">
                  <c:v>109.38</c:v>
                </c:pt>
                <c:pt idx="1">
                  <c:v>124.51</c:v>
                </c:pt>
                <c:pt idx="2">
                  <c:v>138.59</c:v>
                </c:pt>
                <c:pt idx="3">
                  <c:v>152.87</c:v>
                </c:pt>
                <c:pt idx="4">
                  <c:v>167.98</c:v>
                </c:pt>
                <c:pt idx="5">
                  <c:v>188.67</c:v>
                </c:pt>
                <c:pt idx="6">
                  <c:v>213.67</c:v>
                </c:pt>
                <c:pt idx="7">
                  <c:v>238.09</c:v>
                </c:pt>
                <c:pt idx="8">
                  <c:v>241.08</c:v>
                </c:pt>
                <c:pt idx="9">
                  <c:v>274.05</c:v>
                </c:pt>
                <c:pt idx="10">
                  <c:v>302.58999999999997</c:v>
                </c:pt>
                <c:pt idx="11">
                  <c:v>330.07</c:v>
                </c:pt>
                <c:pt idx="12">
                  <c:v>361.93</c:v>
                </c:pt>
                <c:pt idx="13">
                  <c:v>389</c:v>
                </c:pt>
                <c:pt idx="14">
                  <c:v>438</c:v>
                </c:pt>
                <c:pt idx="15">
                  <c:v>473</c:v>
                </c:pt>
                <c:pt idx="16">
                  <c:v>510</c:v>
                </c:pt>
                <c:pt idx="17">
                  <c:v>545</c:v>
                </c:pt>
                <c:pt idx="18">
                  <c:v>590</c:v>
                </c:pt>
                <c:pt idx="19">
                  <c:v>649</c:v>
                </c:pt>
                <c:pt idx="20">
                  <c:v>691</c:v>
                </c:pt>
                <c:pt idx="21">
                  <c:v>711</c:v>
                </c:pt>
                <c:pt idx="22">
                  <c:v>752</c:v>
                </c:pt>
                <c:pt idx="23">
                  <c:v>797</c:v>
                </c:pt>
                <c:pt idx="24">
                  <c:v>880</c:v>
                </c:pt>
                <c:pt idx="25">
                  <c:v>833</c:v>
                </c:pt>
                <c:pt idx="26">
                  <c:v>1021</c:v>
                </c:pt>
                <c:pt idx="27">
                  <c:v>854</c:v>
                </c:pt>
                <c:pt idx="28">
                  <c:v>1154</c:v>
                </c:pt>
                <c:pt idx="29">
                  <c:v>1222</c:v>
                </c:pt>
                <c:pt idx="30">
                  <c:v>1306</c:v>
                </c:pt>
                <c:pt idx="31">
                  <c:v>1342</c:v>
                </c:pt>
                <c:pt idx="32">
                  <c:v>1402</c:v>
                </c:pt>
                <c:pt idx="33">
                  <c:v>1502</c:v>
                </c:pt>
                <c:pt idx="34">
                  <c:v>1606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92-4078-B435-C3457C2F9043}"/>
            </c:ext>
          </c:extLst>
        </c:ser>
        <c:ser>
          <c:idx val="3"/>
          <c:order val="3"/>
          <c:tx>
            <c:strRef>
              <c:f>'人文社会科学(冊子)'!$A$36</c:f>
              <c:strCache>
                <c:ptCount val="1"/>
                <c:pt idx="0">
                  <c:v>Sociology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'人文社会科学(冊子)'!$B$36:$AJ$36</c:f>
              <c:numCache>
                <c:formatCode>#,##0.00_ </c:formatCode>
                <c:ptCount val="35"/>
                <c:pt idx="0">
                  <c:v>101.51</c:v>
                </c:pt>
                <c:pt idx="1">
                  <c:v>116.38</c:v>
                </c:pt>
                <c:pt idx="2">
                  <c:v>127.99</c:v>
                </c:pt>
                <c:pt idx="3">
                  <c:v>145.63999999999999</c:v>
                </c:pt>
                <c:pt idx="4">
                  <c:v>155.83000000000001</c:v>
                </c:pt>
                <c:pt idx="5">
                  <c:v>172.63</c:v>
                </c:pt>
                <c:pt idx="6">
                  <c:v>196.9</c:v>
                </c:pt>
                <c:pt idx="7">
                  <c:v>215.2</c:v>
                </c:pt>
                <c:pt idx="8">
                  <c:v>225.08</c:v>
                </c:pt>
                <c:pt idx="9">
                  <c:v>250.62</c:v>
                </c:pt>
                <c:pt idx="10">
                  <c:v>275.25</c:v>
                </c:pt>
                <c:pt idx="11">
                  <c:v>304.14</c:v>
                </c:pt>
                <c:pt idx="12">
                  <c:v>333.29</c:v>
                </c:pt>
                <c:pt idx="13">
                  <c:v>361</c:v>
                </c:pt>
                <c:pt idx="14">
                  <c:v>409</c:v>
                </c:pt>
                <c:pt idx="15">
                  <c:v>447</c:v>
                </c:pt>
                <c:pt idx="16">
                  <c:v>482</c:v>
                </c:pt>
                <c:pt idx="17">
                  <c:v>528</c:v>
                </c:pt>
                <c:pt idx="18">
                  <c:v>597</c:v>
                </c:pt>
                <c:pt idx="19">
                  <c:v>647</c:v>
                </c:pt>
                <c:pt idx="20">
                  <c:v>692</c:v>
                </c:pt>
                <c:pt idx="21">
                  <c:v>712</c:v>
                </c:pt>
                <c:pt idx="22">
                  <c:v>753</c:v>
                </c:pt>
                <c:pt idx="23">
                  <c:v>804</c:v>
                </c:pt>
                <c:pt idx="24">
                  <c:v>880</c:v>
                </c:pt>
                <c:pt idx="25">
                  <c:v>849</c:v>
                </c:pt>
                <c:pt idx="26">
                  <c:v>992</c:v>
                </c:pt>
                <c:pt idx="27">
                  <c:v>920</c:v>
                </c:pt>
                <c:pt idx="28">
                  <c:v>1115</c:v>
                </c:pt>
                <c:pt idx="29">
                  <c:v>1209</c:v>
                </c:pt>
                <c:pt idx="30">
                  <c:v>1290</c:v>
                </c:pt>
                <c:pt idx="31">
                  <c:v>1336</c:v>
                </c:pt>
                <c:pt idx="32">
                  <c:v>1374</c:v>
                </c:pt>
                <c:pt idx="33">
                  <c:v>1481</c:v>
                </c:pt>
                <c:pt idx="34">
                  <c:v>1585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92-4078-B435-C3457C2F9043}"/>
            </c:ext>
          </c:extLst>
        </c:ser>
        <c:ser>
          <c:idx val="1"/>
          <c:order val="4"/>
          <c:tx>
            <c:strRef>
              <c:f>'人文社会科学(冊子)'!$A$22</c:f>
              <c:strCache>
                <c:ptCount val="1"/>
                <c:pt idx="0">
                  <c:v>Military &amp; Naval Science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'人文社会科学(冊子)'!$B$22:$AJ$22</c:f>
              <c:numCache>
                <c:formatCode>#,##0.00_ </c:formatCode>
                <c:ptCount val="35"/>
                <c:pt idx="0">
                  <c:v>79.17</c:v>
                </c:pt>
                <c:pt idx="1">
                  <c:v>88.33</c:v>
                </c:pt>
                <c:pt idx="2">
                  <c:v>104.67</c:v>
                </c:pt>
                <c:pt idx="3">
                  <c:v>99</c:v>
                </c:pt>
                <c:pt idx="4">
                  <c:v>111.44</c:v>
                </c:pt>
                <c:pt idx="5">
                  <c:v>129.33000000000001</c:v>
                </c:pt>
                <c:pt idx="6">
                  <c:v>142</c:v>
                </c:pt>
                <c:pt idx="7">
                  <c:v>154.66999999999999</c:v>
                </c:pt>
                <c:pt idx="8">
                  <c:v>258.67</c:v>
                </c:pt>
                <c:pt idx="9">
                  <c:v>282.33</c:v>
                </c:pt>
                <c:pt idx="10">
                  <c:v>308.11</c:v>
                </c:pt>
                <c:pt idx="11">
                  <c:v>360.56</c:v>
                </c:pt>
                <c:pt idx="12">
                  <c:v>354.2</c:v>
                </c:pt>
                <c:pt idx="13">
                  <c:v>472</c:v>
                </c:pt>
                <c:pt idx="14">
                  <c:v>511</c:v>
                </c:pt>
                <c:pt idx="15">
                  <c:v>558</c:v>
                </c:pt>
                <c:pt idx="16">
                  <c:v>606</c:v>
                </c:pt>
                <c:pt idx="17">
                  <c:v>660</c:v>
                </c:pt>
                <c:pt idx="18">
                  <c:v>639</c:v>
                </c:pt>
                <c:pt idx="19">
                  <c:v>682</c:v>
                </c:pt>
                <c:pt idx="20">
                  <c:v>713</c:v>
                </c:pt>
                <c:pt idx="21">
                  <c:v>689</c:v>
                </c:pt>
                <c:pt idx="22">
                  <c:v>735</c:v>
                </c:pt>
                <c:pt idx="23">
                  <c:v>768</c:v>
                </c:pt>
                <c:pt idx="24">
                  <c:v>867</c:v>
                </c:pt>
                <c:pt idx="25">
                  <c:v>913</c:v>
                </c:pt>
                <c:pt idx="26">
                  <c:v>1063</c:v>
                </c:pt>
                <c:pt idx="27">
                  <c:v>576</c:v>
                </c:pt>
                <c:pt idx="28">
                  <c:v>1077</c:v>
                </c:pt>
                <c:pt idx="29">
                  <c:v>1173</c:v>
                </c:pt>
                <c:pt idx="30">
                  <c:v>1239</c:v>
                </c:pt>
                <c:pt idx="31">
                  <c:v>1286</c:v>
                </c:pt>
                <c:pt idx="32">
                  <c:v>1359</c:v>
                </c:pt>
                <c:pt idx="33">
                  <c:v>1438</c:v>
                </c:pt>
                <c:pt idx="34">
                  <c:v>1575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492-4078-B435-C3457C2F9043}"/>
            </c:ext>
          </c:extLst>
        </c:ser>
        <c:ser>
          <c:idx val="10"/>
          <c:order val="5"/>
          <c:tx>
            <c:strRef>
              <c:f>'人文社会科学(冊子)'!$A$34</c:f>
              <c:strCache>
                <c:ptCount val="1"/>
                <c:pt idx="0">
                  <c:v>Social Sciences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'人文社会科学(冊子)'!$B$34:$AJ$34</c:f>
              <c:numCache>
                <c:formatCode>General</c:formatCode>
                <c:ptCount val="35"/>
                <c:pt idx="19" formatCode="#,##0.00_ ">
                  <c:v>657</c:v>
                </c:pt>
                <c:pt idx="20" formatCode="#,##0.00_ ">
                  <c:v>678</c:v>
                </c:pt>
                <c:pt idx="21" formatCode="#,##0.00_ ">
                  <c:v>673</c:v>
                </c:pt>
                <c:pt idx="22" formatCode="#,##0.00_ ">
                  <c:v>706</c:v>
                </c:pt>
                <c:pt idx="23" formatCode="#,##0.00_ ">
                  <c:v>752</c:v>
                </c:pt>
                <c:pt idx="24" formatCode="#,##0.00_ ">
                  <c:v>807</c:v>
                </c:pt>
                <c:pt idx="25" formatCode="#,##0.00_ ">
                  <c:v>728</c:v>
                </c:pt>
                <c:pt idx="26" formatCode="#,##0.00_ ">
                  <c:v>886</c:v>
                </c:pt>
                <c:pt idx="27" formatCode="#,##0.00_ ">
                  <c:v>786</c:v>
                </c:pt>
                <c:pt idx="28" formatCode="#,##0.00_ ">
                  <c:v>984</c:v>
                </c:pt>
                <c:pt idx="29" formatCode="#,##0.00_ ">
                  <c:v>1054</c:v>
                </c:pt>
                <c:pt idx="30" formatCode="#,##0.00_ ">
                  <c:v>1120</c:v>
                </c:pt>
                <c:pt idx="31" formatCode="#,##0.00_ ">
                  <c:v>1155</c:v>
                </c:pt>
                <c:pt idx="32" formatCode="#,##0.00_ ">
                  <c:v>1243</c:v>
                </c:pt>
                <c:pt idx="33" formatCode="#,##0.00_ ">
                  <c:v>1311</c:v>
                </c:pt>
                <c:pt idx="34" formatCode="#,##0.00_ ">
                  <c:v>1366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492-4078-B435-C3457C2F9043}"/>
            </c:ext>
          </c:extLst>
        </c:ser>
        <c:ser>
          <c:idx val="9"/>
          <c:order val="6"/>
          <c:tx>
            <c:strRef>
              <c:f>'人文社会科学(冊子)'!$A$28</c:f>
              <c:strCache>
                <c:ptCount val="1"/>
                <c:pt idx="0">
                  <c:v>Political Science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'人文社会科学(冊子)'!$B$28:$AJ$28</c:f>
              <c:numCache>
                <c:formatCode>#,##0.00_ </c:formatCode>
                <c:ptCount val="35"/>
                <c:pt idx="0">
                  <c:v>75.92</c:v>
                </c:pt>
                <c:pt idx="1">
                  <c:v>92.44</c:v>
                </c:pt>
                <c:pt idx="2">
                  <c:v>99.65</c:v>
                </c:pt>
                <c:pt idx="3">
                  <c:v>117.52</c:v>
                </c:pt>
                <c:pt idx="4">
                  <c:v>123.55</c:v>
                </c:pt>
                <c:pt idx="5">
                  <c:v>139.88999999999999</c:v>
                </c:pt>
                <c:pt idx="6">
                  <c:v>161.71</c:v>
                </c:pt>
                <c:pt idx="7">
                  <c:v>178.3</c:v>
                </c:pt>
                <c:pt idx="8">
                  <c:v>181.76</c:v>
                </c:pt>
                <c:pt idx="9">
                  <c:v>206.16</c:v>
                </c:pt>
                <c:pt idx="10">
                  <c:v>226.37</c:v>
                </c:pt>
                <c:pt idx="11">
                  <c:v>254.73</c:v>
                </c:pt>
                <c:pt idx="12">
                  <c:v>284.93</c:v>
                </c:pt>
                <c:pt idx="13">
                  <c:v>292</c:v>
                </c:pt>
                <c:pt idx="14">
                  <c:v>337</c:v>
                </c:pt>
                <c:pt idx="15">
                  <c:v>368</c:v>
                </c:pt>
                <c:pt idx="16">
                  <c:v>400</c:v>
                </c:pt>
                <c:pt idx="17">
                  <c:v>446</c:v>
                </c:pt>
                <c:pt idx="18">
                  <c:v>527</c:v>
                </c:pt>
                <c:pt idx="19">
                  <c:v>572</c:v>
                </c:pt>
                <c:pt idx="20">
                  <c:v>612</c:v>
                </c:pt>
                <c:pt idx="21">
                  <c:v>602</c:v>
                </c:pt>
                <c:pt idx="22">
                  <c:v>633</c:v>
                </c:pt>
                <c:pt idx="23">
                  <c:v>675</c:v>
                </c:pt>
                <c:pt idx="24">
                  <c:v>726</c:v>
                </c:pt>
                <c:pt idx="25">
                  <c:v>709</c:v>
                </c:pt>
                <c:pt idx="26">
                  <c:v>804</c:v>
                </c:pt>
                <c:pt idx="27">
                  <c:v>681</c:v>
                </c:pt>
                <c:pt idx="28">
                  <c:v>946</c:v>
                </c:pt>
                <c:pt idx="29">
                  <c:v>1026</c:v>
                </c:pt>
                <c:pt idx="30">
                  <c:v>1088</c:v>
                </c:pt>
                <c:pt idx="31">
                  <c:v>1153</c:v>
                </c:pt>
                <c:pt idx="32">
                  <c:v>1248</c:v>
                </c:pt>
                <c:pt idx="33">
                  <c:v>1336</c:v>
                </c:pt>
                <c:pt idx="34">
                  <c:v>1414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492-4078-B435-C3457C2F9043}"/>
            </c:ext>
          </c:extLst>
        </c:ser>
        <c:ser>
          <c:idx val="6"/>
          <c:order val="7"/>
          <c:tx>
            <c:strRef>
              <c:f>'人文社会科学(冊子)'!$A$32</c:f>
              <c:strCache>
                <c:ptCount val="1"/>
                <c:pt idx="0">
                  <c:v>Recreation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'人文社会科学(冊子)'!$B$32:$AJ$32</c:f>
              <c:numCache>
                <c:formatCode>#,##0.00_ </c:formatCode>
                <c:ptCount val="35"/>
                <c:pt idx="0">
                  <c:v>47.77</c:v>
                </c:pt>
                <c:pt idx="1">
                  <c:v>56.36</c:v>
                </c:pt>
                <c:pt idx="2">
                  <c:v>61.06</c:v>
                </c:pt>
                <c:pt idx="3">
                  <c:v>71.44</c:v>
                </c:pt>
                <c:pt idx="4">
                  <c:v>76.73</c:v>
                </c:pt>
                <c:pt idx="5">
                  <c:v>79.14</c:v>
                </c:pt>
                <c:pt idx="6">
                  <c:v>88.45</c:v>
                </c:pt>
                <c:pt idx="7">
                  <c:v>92.72</c:v>
                </c:pt>
                <c:pt idx="8">
                  <c:v>97.12</c:v>
                </c:pt>
                <c:pt idx="9">
                  <c:v>108.14</c:v>
                </c:pt>
                <c:pt idx="10">
                  <c:v>116.07</c:v>
                </c:pt>
                <c:pt idx="11">
                  <c:v>128.9</c:v>
                </c:pt>
                <c:pt idx="12">
                  <c:v>148.35</c:v>
                </c:pt>
                <c:pt idx="13">
                  <c:v>116</c:v>
                </c:pt>
                <c:pt idx="14">
                  <c:v>125</c:v>
                </c:pt>
                <c:pt idx="15">
                  <c:v>144</c:v>
                </c:pt>
                <c:pt idx="16">
                  <c:v>149</c:v>
                </c:pt>
                <c:pt idx="17">
                  <c:v>165</c:v>
                </c:pt>
                <c:pt idx="18">
                  <c:v>324</c:v>
                </c:pt>
                <c:pt idx="19">
                  <c:v>418</c:v>
                </c:pt>
                <c:pt idx="20">
                  <c:v>442</c:v>
                </c:pt>
                <c:pt idx="21">
                  <c:v>462</c:v>
                </c:pt>
                <c:pt idx="22">
                  <c:v>501</c:v>
                </c:pt>
                <c:pt idx="23">
                  <c:v>539</c:v>
                </c:pt>
                <c:pt idx="24">
                  <c:v>634</c:v>
                </c:pt>
                <c:pt idx="25">
                  <c:v>651</c:v>
                </c:pt>
                <c:pt idx="26">
                  <c:v>742</c:v>
                </c:pt>
                <c:pt idx="27">
                  <c:v>719</c:v>
                </c:pt>
                <c:pt idx="28">
                  <c:v>880</c:v>
                </c:pt>
                <c:pt idx="29">
                  <c:v>945</c:v>
                </c:pt>
                <c:pt idx="30">
                  <c:v>1013</c:v>
                </c:pt>
                <c:pt idx="31">
                  <c:v>1070</c:v>
                </c:pt>
                <c:pt idx="32">
                  <c:v>1162</c:v>
                </c:pt>
                <c:pt idx="33">
                  <c:v>1253</c:v>
                </c:pt>
                <c:pt idx="34">
                  <c:v>1356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492-4078-B435-C3457C2F9043}"/>
            </c:ext>
          </c:extLst>
        </c:ser>
        <c:ser>
          <c:idx val="7"/>
          <c:order val="8"/>
          <c:tx>
            <c:strRef>
              <c:f>'人文社会科学(冊子)'!$A$20</c:f>
              <c:strCache>
                <c:ptCount val="1"/>
                <c:pt idx="0">
                  <c:v>Library Science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'人文社会科学(冊子)'!$B$20:$AI$20</c:f>
              <c:numCache>
                <c:formatCode>#,##0.00_ </c:formatCode>
                <c:ptCount val="34"/>
                <c:pt idx="0">
                  <c:v>100.66</c:v>
                </c:pt>
                <c:pt idx="1">
                  <c:v>117.74</c:v>
                </c:pt>
                <c:pt idx="2">
                  <c:v>132.22999999999999</c:v>
                </c:pt>
                <c:pt idx="3">
                  <c:v>144.34</c:v>
                </c:pt>
                <c:pt idx="4">
                  <c:v>152.94</c:v>
                </c:pt>
                <c:pt idx="5">
                  <c:v>170.3</c:v>
                </c:pt>
                <c:pt idx="6">
                  <c:v>187.99</c:v>
                </c:pt>
                <c:pt idx="7">
                  <c:v>198.04</c:v>
                </c:pt>
                <c:pt idx="8">
                  <c:v>217.9</c:v>
                </c:pt>
                <c:pt idx="9">
                  <c:v>235.8</c:v>
                </c:pt>
                <c:pt idx="10">
                  <c:v>248.55</c:v>
                </c:pt>
                <c:pt idx="11">
                  <c:v>266.13</c:v>
                </c:pt>
                <c:pt idx="12">
                  <c:v>283.66000000000003</c:v>
                </c:pt>
                <c:pt idx="13">
                  <c:v>319</c:v>
                </c:pt>
                <c:pt idx="14">
                  <c:v>354</c:v>
                </c:pt>
                <c:pt idx="15">
                  <c:v>393</c:v>
                </c:pt>
                <c:pt idx="16">
                  <c:v>440</c:v>
                </c:pt>
                <c:pt idx="17">
                  <c:v>502</c:v>
                </c:pt>
                <c:pt idx="18">
                  <c:v>513</c:v>
                </c:pt>
                <c:pt idx="19">
                  <c:v>557</c:v>
                </c:pt>
                <c:pt idx="20">
                  <c:v>587</c:v>
                </c:pt>
                <c:pt idx="21">
                  <c:v>583</c:v>
                </c:pt>
                <c:pt idx="22">
                  <c:v>618</c:v>
                </c:pt>
                <c:pt idx="23">
                  <c:v>674</c:v>
                </c:pt>
                <c:pt idx="24">
                  <c:v>697</c:v>
                </c:pt>
                <c:pt idx="25">
                  <c:v>571</c:v>
                </c:pt>
                <c:pt idx="26">
                  <c:v>729</c:v>
                </c:pt>
                <c:pt idx="27">
                  <c:v>620</c:v>
                </c:pt>
                <c:pt idx="28">
                  <c:v>852</c:v>
                </c:pt>
                <c:pt idx="29">
                  <c:v>950</c:v>
                </c:pt>
                <c:pt idx="30">
                  <c:v>998</c:v>
                </c:pt>
                <c:pt idx="31">
                  <c:v>1046</c:v>
                </c:pt>
                <c:pt idx="32">
                  <c:v>1117</c:v>
                </c:pt>
                <c:pt idx="33">
                  <c:v>1182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492-4078-B435-C3457C2F9043}"/>
            </c:ext>
          </c:extLst>
        </c:ser>
        <c:ser>
          <c:idx val="4"/>
          <c:order val="9"/>
          <c:tx>
            <c:strRef>
              <c:f>'人文社会科学(冊子)'!$A$4</c:f>
              <c:strCache>
                <c:ptCount val="1"/>
                <c:pt idx="0">
                  <c:v>Anthropology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'人文社会科学(冊子)'!$B$4:$AJ$4</c:f>
              <c:numCache>
                <c:formatCode>#,##0.00_ </c:formatCode>
                <c:ptCount val="35"/>
                <c:pt idx="0">
                  <c:v>129.43</c:v>
                </c:pt>
                <c:pt idx="1">
                  <c:v>142.63</c:v>
                </c:pt>
                <c:pt idx="2">
                  <c:v>155.09</c:v>
                </c:pt>
                <c:pt idx="3">
                  <c:v>127.18</c:v>
                </c:pt>
                <c:pt idx="4">
                  <c:v>138.93</c:v>
                </c:pt>
                <c:pt idx="5">
                  <c:v>155.55000000000001</c:v>
                </c:pt>
                <c:pt idx="6">
                  <c:v>174.08</c:v>
                </c:pt>
                <c:pt idx="7">
                  <c:v>186.44</c:v>
                </c:pt>
                <c:pt idx="8">
                  <c:v>267.23</c:v>
                </c:pt>
                <c:pt idx="9">
                  <c:v>290.67</c:v>
                </c:pt>
                <c:pt idx="10">
                  <c:v>306.35000000000002</c:v>
                </c:pt>
                <c:pt idx="11">
                  <c:v>306.43</c:v>
                </c:pt>
                <c:pt idx="12">
                  <c:v>332.1</c:v>
                </c:pt>
                <c:pt idx="13">
                  <c:v>415</c:v>
                </c:pt>
                <c:pt idx="14">
                  <c:v>449</c:v>
                </c:pt>
                <c:pt idx="15">
                  <c:v>477</c:v>
                </c:pt>
                <c:pt idx="16">
                  <c:v>495</c:v>
                </c:pt>
                <c:pt idx="17">
                  <c:v>534</c:v>
                </c:pt>
                <c:pt idx="18">
                  <c:v>400</c:v>
                </c:pt>
                <c:pt idx="19">
                  <c:v>435</c:v>
                </c:pt>
                <c:pt idx="20">
                  <c:v>450</c:v>
                </c:pt>
                <c:pt idx="21">
                  <c:v>459</c:v>
                </c:pt>
                <c:pt idx="22">
                  <c:v>485</c:v>
                </c:pt>
                <c:pt idx="23">
                  <c:v>514</c:v>
                </c:pt>
                <c:pt idx="24">
                  <c:v>461</c:v>
                </c:pt>
                <c:pt idx="25">
                  <c:v>411</c:v>
                </c:pt>
                <c:pt idx="26">
                  <c:v>537</c:v>
                </c:pt>
                <c:pt idx="27">
                  <c:v>557</c:v>
                </c:pt>
                <c:pt idx="28">
                  <c:v>610</c:v>
                </c:pt>
                <c:pt idx="29">
                  <c:v>641</c:v>
                </c:pt>
                <c:pt idx="30" formatCode="0.00_ ">
                  <c:v>678</c:v>
                </c:pt>
                <c:pt idx="31" formatCode="0.00_ ">
                  <c:v>769</c:v>
                </c:pt>
                <c:pt idx="32" formatCode="0.00_ ">
                  <c:v>774</c:v>
                </c:pt>
                <c:pt idx="33" formatCode="0.00_ ">
                  <c:v>787</c:v>
                </c:pt>
                <c:pt idx="34" formatCode="0.00_ ">
                  <c:v>829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492-4078-B435-C3457C2F9043}"/>
            </c:ext>
          </c:extLst>
        </c:ser>
        <c:ser>
          <c:idx val="12"/>
          <c:order val="10"/>
          <c:tx>
            <c:strRef>
              <c:f>'人文社会科学(冊子)'!$A$14</c:f>
              <c:strCache>
                <c:ptCount val="1"/>
                <c:pt idx="0">
                  <c:v>History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'人文社会科学(冊子)'!$B$14:$AJ$14</c:f>
              <c:numCache>
                <c:formatCode>#,##0.00_ </c:formatCode>
                <c:ptCount val="35"/>
                <c:pt idx="0">
                  <c:v>55.86</c:v>
                </c:pt>
                <c:pt idx="1">
                  <c:v>61.81</c:v>
                </c:pt>
                <c:pt idx="2">
                  <c:v>67.349999999999994</c:v>
                </c:pt>
                <c:pt idx="3">
                  <c:v>73.31</c:v>
                </c:pt>
                <c:pt idx="4">
                  <c:v>77.86</c:v>
                </c:pt>
                <c:pt idx="5">
                  <c:v>85.4</c:v>
                </c:pt>
                <c:pt idx="6">
                  <c:v>92.86</c:v>
                </c:pt>
                <c:pt idx="7">
                  <c:v>96.46</c:v>
                </c:pt>
                <c:pt idx="8">
                  <c:v>97.66</c:v>
                </c:pt>
                <c:pt idx="9">
                  <c:v>105.98</c:v>
                </c:pt>
                <c:pt idx="10">
                  <c:v>112.34</c:v>
                </c:pt>
                <c:pt idx="11">
                  <c:v>119.26</c:v>
                </c:pt>
                <c:pt idx="12">
                  <c:v>126.35</c:v>
                </c:pt>
                <c:pt idx="13">
                  <c:v>143</c:v>
                </c:pt>
                <c:pt idx="14">
                  <c:v>161</c:v>
                </c:pt>
                <c:pt idx="15">
                  <c:v>176</c:v>
                </c:pt>
                <c:pt idx="16">
                  <c:v>186</c:v>
                </c:pt>
                <c:pt idx="17">
                  <c:v>203</c:v>
                </c:pt>
                <c:pt idx="18">
                  <c:v>256</c:v>
                </c:pt>
                <c:pt idx="19">
                  <c:v>277</c:v>
                </c:pt>
                <c:pt idx="20">
                  <c:v>295</c:v>
                </c:pt>
                <c:pt idx="21">
                  <c:v>322</c:v>
                </c:pt>
                <c:pt idx="22">
                  <c:v>341</c:v>
                </c:pt>
                <c:pt idx="23">
                  <c:v>364</c:v>
                </c:pt>
                <c:pt idx="24">
                  <c:v>389</c:v>
                </c:pt>
                <c:pt idx="25">
                  <c:v>346</c:v>
                </c:pt>
                <c:pt idx="26">
                  <c:v>534</c:v>
                </c:pt>
                <c:pt idx="27">
                  <c:v>458</c:v>
                </c:pt>
                <c:pt idx="28">
                  <c:v>489</c:v>
                </c:pt>
                <c:pt idx="29">
                  <c:v>520</c:v>
                </c:pt>
                <c:pt idx="30">
                  <c:v>547</c:v>
                </c:pt>
                <c:pt idx="31">
                  <c:v>575</c:v>
                </c:pt>
                <c:pt idx="32">
                  <c:v>607</c:v>
                </c:pt>
                <c:pt idx="33">
                  <c:v>637</c:v>
                </c:pt>
                <c:pt idx="34">
                  <c:v>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492-4078-B435-C3457C2F9043}"/>
            </c:ext>
          </c:extLst>
        </c:ser>
        <c:ser>
          <c:idx val="8"/>
          <c:order val="11"/>
          <c:tx>
            <c:strRef>
              <c:f>'人文社会科学(冊子)'!$A$18</c:f>
              <c:strCache>
                <c:ptCount val="1"/>
                <c:pt idx="0">
                  <c:v>Law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'人文社会科学(冊子)'!$B$18:$AJ$18</c:f>
              <c:numCache>
                <c:formatCode>#,##0.00_ </c:formatCode>
                <c:ptCount val="35"/>
                <c:pt idx="0">
                  <c:v>55.94</c:v>
                </c:pt>
                <c:pt idx="1">
                  <c:v>65.31</c:v>
                </c:pt>
                <c:pt idx="2">
                  <c:v>70.150000000000006</c:v>
                </c:pt>
                <c:pt idx="3">
                  <c:v>93.39</c:v>
                </c:pt>
                <c:pt idx="4">
                  <c:v>95.85</c:v>
                </c:pt>
                <c:pt idx="5">
                  <c:v>103.49</c:v>
                </c:pt>
                <c:pt idx="6">
                  <c:v>115.75</c:v>
                </c:pt>
                <c:pt idx="7">
                  <c:v>119.83</c:v>
                </c:pt>
                <c:pt idx="8">
                  <c:v>129.33000000000001</c:v>
                </c:pt>
                <c:pt idx="9">
                  <c:v>137.74</c:v>
                </c:pt>
                <c:pt idx="10">
                  <c:v>145.66999999999999</c:v>
                </c:pt>
                <c:pt idx="11">
                  <c:v>156.65</c:v>
                </c:pt>
                <c:pt idx="12">
                  <c:v>172.1</c:v>
                </c:pt>
                <c:pt idx="13">
                  <c:v>176</c:v>
                </c:pt>
                <c:pt idx="14">
                  <c:v>194</c:v>
                </c:pt>
                <c:pt idx="15">
                  <c:v>202</c:v>
                </c:pt>
                <c:pt idx="16">
                  <c:v>224</c:v>
                </c:pt>
                <c:pt idx="17">
                  <c:v>247</c:v>
                </c:pt>
                <c:pt idx="18">
                  <c:v>294</c:v>
                </c:pt>
                <c:pt idx="19">
                  <c:v>325</c:v>
                </c:pt>
                <c:pt idx="20">
                  <c:v>338</c:v>
                </c:pt>
                <c:pt idx="21">
                  <c:v>377</c:v>
                </c:pt>
                <c:pt idx="22">
                  <c:v>402</c:v>
                </c:pt>
                <c:pt idx="23">
                  <c:v>427</c:v>
                </c:pt>
                <c:pt idx="24">
                  <c:v>427</c:v>
                </c:pt>
                <c:pt idx="25">
                  <c:v>321</c:v>
                </c:pt>
                <c:pt idx="26">
                  <c:v>454</c:v>
                </c:pt>
                <c:pt idx="27">
                  <c:v>359</c:v>
                </c:pt>
                <c:pt idx="28">
                  <c:v>496</c:v>
                </c:pt>
                <c:pt idx="29">
                  <c:v>508</c:v>
                </c:pt>
                <c:pt idx="30">
                  <c:v>514</c:v>
                </c:pt>
                <c:pt idx="31">
                  <c:v>505</c:v>
                </c:pt>
                <c:pt idx="32">
                  <c:v>566</c:v>
                </c:pt>
                <c:pt idx="33">
                  <c:v>587</c:v>
                </c:pt>
                <c:pt idx="34">
                  <c:v>617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492-4078-B435-C3457C2F9043}"/>
            </c:ext>
          </c:extLst>
        </c:ser>
        <c:ser>
          <c:idx val="11"/>
          <c:order val="12"/>
          <c:tx>
            <c:strRef>
              <c:f>'人文社会科学(冊子)'!$A$6</c:f>
              <c:strCache>
                <c:ptCount val="1"/>
                <c:pt idx="0">
                  <c:v>Arts &amp; Architecture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'人文社会科学(冊子)'!$B$6:$AJ$6</c:f>
              <c:numCache>
                <c:formatCode>#,##0.00_ </c:formatCode>
                <c:ptCount val="35"/>
                <c:pt idx="0">
                  <c:v>76.86</c:v>
                </c:pt>
                <c:pt idx="1">
                  <c:v>86.08</c:v>
                </c:pt>
                <c:pt idx="2">
                  <c:v>92.23</c:v>
                </c:pt>
                <c:pt idx="3">
                  <c:v>91.46</c:v>
                </c:pt>
                <c:pt idx="4">
                  <c:v>93.01</c:v>
                </c:pt>
                <c:pt idx="5">
                  <c:v>98.14</c:v>
                </c:pt>
                <c:pt idx="6">
                  <c:v>103.88</c:v>
                </c:pt>
                <c:pt idx="7">
                  <c:v>108.21</c:v>
                </c:pt>
                <c:pt idx="8">
                  <c:v>103.29</c:v>
                </c:pt>
                <c:pt idx="9">
                  <c:v>104.57</c:v>
                </c:pt>
                <c:pt idx="10">
                  <c:v>107.72</c:v>
                </c:pt>
                <c:pt idx="11">
                  <c:v>111.03</c:v>
                </c:pt>
                <c:pt idx="12">
                  <c:v>113.66</c:v>
                </c:pt>
                <c:pt idx="13">
                  <c:v>144</c:v>
                </c:pt>
                <c:pt idx="14">
                  <c:v>161</c:v>
                </c:pt>
                <c:pt idx="15">
                  <c:v>172</c:v>
                </c:pt>
                <c:pt idx="16">
                  <c:v>185</c:v>
                </c:pt>
                <c:pt idx="17">
                  <c:v>198</c:v>
                </c:pt>
                <c:pt idx="18">
                  <c:v>254</c:v>
                </c:pt>
                <c:pt idx="19">
                  <c:v>273</c:v>
                </c:pt>
                <c:pt idx="20">
                  <c:v>286</c:v>
                </c:pt>
                <c:pt idx="21">
                  <c:v>312</c:v>
                </c:pt>
                <c:pt idx="22">
                  <c:v>327</c:v>
                </c:pt>
                <c:pt idx="23">
                  <c:v>347</c:v>
                </c:pt>
                <c:pt idx="24">
                  <c:v>386</c:v>
                </c:pt>
                <c:pt idx="25">
                  <c:v>332</c:v>
                </c:pt>
                <c:pt idx="26">
                  <c:v>414</c:v>
                </c:pt>
                <c:pt idx="27">
                  <c:v>437</c:v>
                </c:pt>
                <c:pt idx="28">
                  <c:v>455</c:v>
                </c:pt>
                <c:pt idx="29">
                  <c:v>491</c:v>
                </c:pt>
                <c:pt idx="30">
                  <c:v>527</c:v>
                </c:pt>
                <c:pt idx="31">
                  <c:v>565</c:v>
                </c:pt>
                <c:pt idx="32">
                  <c:v>611</c:v>
                </c:pt>
                <c:pt idx="33">
                  <c:v>653</c:v>
                </c:pt>
                <c:pt idx="34">
                  <c:v>688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492-4078-B435-C3457C2F9043}"/>
            </c:ext>
          </c:extLst>
        </c:ser>
        <c:ser>
          <c:idx val="16"/>
          <c:order val="13"/>
          <c:tx>
            <c:strRef>
              <c:f>'人文社会科学(冊子)'!$A$16</c:f>
              <c:strCache>
                <c:ptCount val="1"/>
                <c:pt idx="0">
                  <c:v>Language &amp; Literature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'人文社会科学(冊子)'!$B$16:$AJ$16</c:f>
              <c:numCache>
                <c:formatCode>#,##0.00_ </c:formatCode>
                <c:ptCount val="35"/>
                <c:pt idx="0">
                  <c:v>51.71</c:v>
                </c:pt>
                <c:pt idx="1">
                  <c:v>58.89</c:v>
                </c:pt>
                <c:pt idx="2">
                  <c:v>62.29</c:v>
                </c:pt>
                <c:pt idx="3">
                  <c:v>67.48</c:v>
                </c:pt>
                <c:pt idx="4">
                  <c:v>69.37</c:v>
                </c:pt>
                <c:pt idx="5">
                  <c:v>75.87</c:v>
                </c:pt>
                <c:pt idx="6">
                  <c:v>86.3</c:v>
                </c:pt>
                <c:pt idx="7">
                  <c:v>89.73</c:v>
                </c:pt>
                <c:pt idx="8">
                  <c:v>88.17</c:v>
                </c:pt>
                <c:pt idx="9">
                  <c:v>94.25</c:v>
                </c:pt>
                <c:pt idx="10">
                  <c:v>97.91</c:v>
                </c:pt>
                <c:pt idx="11">
                  <c:v>103.06</c:v>
                </c:pt>
                <c:pt idx="12">
                  <c:v>110.51</c:v>
                </c:pt>
                <c:pt idx="13">
                  <c:v>129</c:v>
                </c:pt>
                <c:pt idx="14">
                  <c:v>146</c:v>
                </c:pt>
                <c:pt idx="15">
                  <c:v>158</c:v>
                </c:pt>
                <c:pt idx="16">
                  <c:v>168</c:v>
                </c:pt>
                <c:pt idx="17">
                  <c:v>179</c:v>
                </c:pt>
                <c:pt idx="18">
                  <c:v>233</c:v>
                </c:pt>
                <c:pt idx="19">
                  <c:v>249</c:v>
                </c:pt>
                <c:pt idx="20">
                  <c:v>275</c:v>
                </c:pt>
                <c:pt idx="21">
                  <c:v>295</c:v>
                </c:pt>
                <c:pt idx="22">
                  <c:v>310</c:v>
                </c:pt>
                <c:pt idx="23">
                  <c:v>333</c:v>
                </c:pt>
                <c:pt idx="24">
                  <c:v>345</c:v>
                </c:pt>
                <c:pt idx="25">
                  <c:v>294</c:v>
                </c:pt>
                <c:pt idx="26">
                  <c:v>373</c:v>
                </c:pt>
                <c:pt idx="27">
                  <c:v>395</c:v>
                </c:pt>
                <c:pt idx="28">
                  <c:v>438</c:v>
                </c:pt>
                <c:pt idx="29">
                  <c:v>466</c:v>
                </c:pt>
                <c:pt idx="30">
                  <c:v>490</c:v>
                </c:pt>
                <c:pt idx="31">
                  <c:v>512</c:v>
                </c:pt>
                <c:pt idx="32">
                  <c:v>544</c:v>
                </c:pt>
                <c:pt idx="33">
                  <c:v>577</c:v>
                </c:pt>
                <c:pt idx="34">
                  <c:v>607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492-4078-B435-C3457C2F9043}"/>
            </c:ext>
          </c:extLst>
        </c:ser>
        <c:ser>
          <c:idx val="14"/>
          <c:order val="14"/>
          <c:tx>
            <c:strRef>
              <c:f>'人文社会科学(冊子)'!$A$26</c:f>
              <c:strCache>
                <c:ptCount val="1"/>
                <c:pt idx="0">
                  <c:v>Philosophy &amp; Religion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'人文社会科学(冊子)'!$B$26:$AJ$26</c:f>
              <c:numCache>
                <c:formatCode>#,##0.00_ </c:formatCode>
                <c:ptCount val="35"/>
                <c:pt idx="0">
                  <c:v>62.99</c:v>
                </c:pt>
                <c:pt idx="1">
                  <c:v>73.05</c:v>
                </c:pt>
                <c:pt idx="2">
                  <c:v>76.13</c:v>
                </c:pt>
                <c:pt idx="3">
                  <c:v>86.28</c:v>
                </c:pt>
                <c:pt idx="4">
                  <c:v>87.21</c:v>
                </c:pt>
                <c:pt idx="5">
                  <c:v>97.55</c:v>
                </c:pt>
                <c:pt idx="6">
                  <c:v>108.28</c:v>
                </c:pt>
                <c:pt idx="7">
                  <c:v>112.7</c:v>
                </c:pt>
                <c:pt idx="8">
                  <c:v>114.85</c:v>
                </c:pt>
                <c:pt idx="9">
                  <c:v>125.53</c:v>
                </c:pt>
                <c:pt idx="10">
                  <c:v>130.53</c:v>
                </c:pt>
                <c:pt idx="11">
                  <c:v>136.37</c:v>
                </c:pt>
                <c:pt idx="12">
                  <c:v>146.6</c:v>
                </c:pt>
                <c:pt idx="13">
                  <c:v>146</c:v>
                </c:pt>
                <c:pt idx="14">
                  <c:v>166</c:v>
                </c:pt>
                <c:pt idx="15">
                  <c:v>177</c:v>
                </c:pt>
                <c:pt idx="16">
                  <c:v>188</c:v>
                </c:pt>
                <c:pt idx="17">
                  <c:v>203</c:v>
                </c:pt>
                <c:pt idx="18">
                  <c:v>261</c:v>
                </c:pt>
                <c:pt idx="19">
                  <c:v>276</c:v>
                </c:pt>
                <c:pt idx="20">
                  <c:v>300</c:v>
                </c:pt>
                <c:pt idx="21">
                  <c:v>324</c:v>
                </c:pt>
                <c:pt idx="22">
                  <c:v>344</c:v>
                </c:pt>
                <c:pt idx="23">
                  <c:v>362</c:v>
                </c:pt>
                <c:pt idx="24">
                  <c:v>392</c:v>
                </c:pt>
                <c:pt idx="25">
                  <c:v>285</c:v>
                </c:pt>
                <c:pt idx="26">
                  <c:v>381</c:v>
                </c:pt>
                <c:pt idx="27">
                  <c:v>303</c:v>
                </c:pt>
                <c:pt idx="28">
                  <c:v>429</c:v>
                </c:pt>
                <c:pt idx="29">
                  <c:v>456</c:v>
                </c:pt>
                <c:pt idx="30">
                  <c:v>481</c:v>
                </c:pt>
                <c:pt idx="31">
                  <c:v>479</c:v>
                </c:pt>
                <c:pt idx="32">
                  <c:v>503</c:v>
                </c:pt>
                <c:pt idx="33">
                  <c:v>528</c:v>
                </c:pt>
                <c:pt idx="34">
                  <c:v>558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492-4078-B435-C3457C2F9043}"/>
            </c:ext>
          </c:extLst>
        </c:ser>
        <c:ser>
          <c:idx val="17"/>
          <c:order val="15"/>
          <c:tx>
            <c:strRef>
              <c:f>'人文社会科学(冊子)'!$A$24</c:f>
              <c:strCache>
                <c:ptCount val="1"/>
                <c:pt idx="0">
                  <c:v>Music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'人文社会科学(冊子)'!$B$24:$AJ$24</c:f>
              <c:numCache>
                <c:formatCode>#,##0.00_ </c:formatCode>
                <c:ptCount val="35"/>
                <c:pt idx="0">
                  <c:v>40.25</c:v>
                </c:pt>
                <c:pt idx="1">
                  <c:v>44.66</c:v>
                </c:pt>
                <c:pt idx="2">
                  <c:v>49.6</c:v>
                </c:pt>
                <c:pt idx="3">
                  <c:v>53.59</c:v>
                </c:pt>
                <c:pt idx="4">
                  <c:v>55.07</c:v>
                </c:pt>
                <c:pt idx="5">
                  <c:v>59.24</c:v>
                </c:pt>
                <c:pt idx="6">
                  <c:v>62.59</c:v>
                </c:pt>
                <c:pt idx="7">
                  <c:v>67.33</c:v>
                </c:pt>
                <c:pt idx="8">
                  <c:v>72.97</c:v>
                </c:pt>
                <c:pt idx="9">
                  <c:v>80.23</c:v>
                </c:pt>
                <c:pt idx="10">
                  <c:v>82.03</c:v>
                </c:pt>
                <c:pt idx="11">
                  <c:v>84.32</c:v>
                </c:pt>
                <c:pt idx="12">
                  <c:v>91.63</c:v>
                </c:pt>
                <c:pt idx="13">
                  <c:v>98</c:v>
                </c:pt>
                <c:pt idx="14">
                  <c:v>105</c:v>
                </c:pt>
                <c:pt idx="15">
                  <c:v>122</c:v>
                </c:pt>
                <c:pt idx="16">
                  <c:v>125</c:v>
                </c:pt>
                <c:pt idx="17">
                  <c:v>136</c:v>
                </c:pt>
                <c:pt idx="18">
                  <c:v>180</c:v>
                </c:pt>
                <c:pt idx="19">
                  <c:v>189</c:v>
                </c:pt>
                <c:pt idx="20">
                  <c:v>197</c:v>
                </c:pt>
                <c:pt idx="21">
                  <c:v>206</c:v>
                </c:pt>
                <c:pt idx="22">
                  <c:v>218</c:v>
                </c:pt>
                <c:pt idx="23">
                  <c:v>231</c:v>
                </c:pt>
                <c:pt idx="24">
                  <c:v>263</c:v>
                </c:pt>
                <c:pt idx="25">
                  <c:v>254</c:v>
                </c:pt>
                <c:pt idx="26">
                  <c:v>299</c:v>
                </c:pt>
                <c:pt idx="27">
                  <c:v>191</c:v>
                </c:pt>
                <c:pt idx="28">
                  <c:v>352</c:v>
                </c:pt>
                <c:pt idx="29">
                  <c:v>362</c:v>
                </c:pt>
                <c:pt idx="30">
                  <c:v>380</c:v>
                </c:pt>
                <c:pt idx="31">
                  <c:v>405</c:v>
                </c:pt>
                <c:pt idx="32">
                  <c:v>433</c:v>
                </c:pt>
                <c:pt idx="33">
                  <c:v>452</c:v>
                </c:pt>
                <c:pt idx="34">
                  <c:v>487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C492-4078-B435-C3457C2F9043}"/>
            </c:ext>
          </c:extLst>
        </c:ser>
        <c:ser>
          <c:idx val="15"/>
          <c:order val="16"/>
          <c:tx>
            <c:strRef>
              <c:f>'人文社会科学(冊子)'!$A$12</c:f>
              <c:strCache>
                <c:ptCount val="1"/>
                <c:pt idx="0">
                  <c:v>General Works</c:v>
                </c:pt>
              </c:strCache>
            </c:strRef>
          </c:tx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'人文社会科学(冊子)'!$B$12:$AJ$12</c:f>
              <c:numCache>
                <c:formatCode>#,##0.00_ </c:formatCode>
                <c:ptCount val="35"/>
                <c:pt idx="0">
                  <c:v>53.91</c:v>
                </c:pt>
                <c:pt idx="1">
                  <c:v>64.959999999999994</c:v>
                </c:pt>
                <c:pt idx="2">
                  <c:v>62.85</c:v>
                </c:pt>
                <c:pt idx="3">
                  <c:v>61.68</c:v>
                </c:pt>
                <c:pt idx="4">
                  <c:v>67.400000000000006</c:v>
                </c:pt>
                <c:pt idx="5">
                  <c:v>72.98</c:v>
                </c:pt>
                <c:pt idx="6">
                  <c:v>84.04</c:v>
                </c:pt>
                <c:pt idx="7">
                  <c:v>89.73</c:v>
                </c:pt>
                <c:pt idx="8">
                  <c:v>82.17</c:v>
                </c:pt>
                <c:pt idx="9">
                  <c:v>85</c:v>
                </c:pt>
                <c:pt idx="10">
                  <c:v>87.37</c:v>
                </c:pt>
                <c:pt idx="11">
                  <c:v>88.35</c:v>
                </c:pt>
                <c:pt idx="12">
                  <c:v>94.86</c:v>
                </c:pt>
                <c:pt idx="13">
                  <c:v>186</c:v>
                </c:pt>
                <c:pt idx="14">
                  <c:v>202</c:v>
                </c:pt>
                <c:pt idx="15">
                  <c:v>218</c:v>
                </c:pt>
                <c:pt idx="16">
                  <c:v>224</c:v>
                </c:pt>
                <c:pt idx="17">
                  <c:v>238</c:v>
                </c:pt>
                <c:pt idx="18">
                  <c:v>176</c:v>
                </c:pt>
                <c:pt idx="19">
                  <c:v>185</c:v>
                </c:pt>
                <c:pt idx="20">
                  <c:v>194</c:v>
                </c:pt>
                <c:pt idx="21">
                  <c:v>207</c:v>
                </c:pt>
                <c:pt idx="22">
                  <c:v>215</c:v>
                </c:pt>
                <c:pt idx="23">
                  <c:v>229</c:v>
                </c:pt>
                <c:pt idx="24">
                  <c:v>248</c:v>
                </c:pt>
                <c:pt idx="25">
                  <c:v>184</c:v>
                </c:pt>
                <c:pt idx="26">
                  <c:v>210</c:v>
                </c:pt>
                <c:pt idx="27">
                  <c:v>225</c:v>
                </c:pt>
                <c:pt idx="28">
                  <c:v>251</c:v>
                </c:pt>
                <c:pt idx="29">
                  <c:v>272</c:v>
                </c:pt>
                <c:pt idx="30">
                  <c:v>291</c:v>
                </c:pt>
                <c:pt idx="31">
                  <c:v>306</c:v>
                </c:pt>
                <c:pt idx="32">
                  <c:v>314</c:v>
                </c:pt>
                <c:pt idx="33">
                  <c:v>338</c:v>
                </c:pt>
                <c:pt idx="34">
                  <c:v>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C492-4078-B435-C3457C2F9043}"/>
            </c:ext>
          </c:extLst>
        </c:ser>
        <c:ser>
          <c:idx val="13"/>
          <c:order val="17"/>
          <c:tx>
            <c:strRef>
              <c:f>'人文社会科学(冊子)'!$A$38</c:f>
              <c:strCache>
                <c:ptCount val="1"/>
                <c:pt idx="0">
                  <c:v>Average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</c:spPr>
          </c:marker>
          <c:cat>
            <c:strRef>
              <c:f>'人文社会科学(冊子)'!$B$3:$AJ$3</c:f>
              <c:strCache>
                <c:ptCount val="35"/>
                <c:pt idx="0">
                  <c:v>1990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19</c:v>
                </c:pt>
                <c:pt idx="30">
                  <c:v>20</c:v>
                </c:pt>
                <c:pt idx="31">
                  <c:v>21</c:v>
                </c:pt>
                <c:pt idx="32">
                  <c:v>22</c:v>
                </c:pt>
                <c:pt idx="33">
                  <c:v>23</c:v>
                </c:pt>
                <c:pt idx="34">
                  <c:v>24</c:v>
                </c:pt>
              </c:strCache>
            </c:strRef>
          </c:cat>
          <c:val>
            <c:numRef>
              <c:f>'人文社会科学(冊子)'!$B$38:$AJ$38</c:f>
              <c:numCache>
                <c:formatCode>#,##0.00_ </c:formatCode>
                <c:ptCount val="35"/>
                <c:pt idx="0">
                  <c:v>81.108396856581521</c:v>
                </c:pt>
                <c:pt idx="1">
                  <c:v>94.504078585461684</c:v>
                </c:pt>
                <c:pt idx="2">
                  <c:v>102.8088055009823</c:v>
                </c:pt>
                <c:pt idx="3">
                  <c:v>113.71892337917487</c:v>
                </c:pt>
                <c:pt idx="4">
                  <c:v>120.57444400785856</c:v>
                </c:pt>
                <c:pt idx="5">
                  <c:v>134.96071512770135</c:v>
                </c:pt>
                <c:pt idx="6">
                  <c:v>154.20933595284873</c:v>
                </c:pt>
                <c:pt idx="7">
                  <c:v>168.62693123772098</c:v>
                </c:pt>
                <c:pt idx="8">
                  <c:v>182.57943025540268</c:v>
                </c:pt>
                <c:pt idx="9">
                  <c:v>201.45971709233791</c:v>
                </c:pt>
                <c:pt idx="10">
                  <c:v>220.49080943025544</c:v>
                </c:pt>
                <c:pt idx="11">
                  <c:v>238.93983497053051</c:v>
                </c:pt>
                <c:pt idx="12">
                  <c:v>260.51655402750492</c:v>
                </c:pt>
                <c:pt idx="13">
                  <c:v>290.4679764243615</c:v>
                </c:pt>
                <c:pt idx="14">
                  <c:v>322.41178781925345</c:v>
                </c:pt>
                <c:pt idx="15">
                  <c:v>349.99135559921416</c:v>
                </c:pt>
                <c:pt idx="16">
                  <c:v>374.06483300589389</c:v>
                </c:pt>
                <c:pt idx="17">
                  <c:v>402.33948919449904</c:v>
                </c:pt>
                <c:pt idx="18">
                  <c:v>457.21768172888017</c:v>
                </c:pt>
                <c:pt idx="19">
                  <c:v>507.51237721021613</c:v>
                </c:pt>
                <c:pt idx="20">
                  <c:v>537.78231827111983</c:v>
                </c:pt>
                <c:pt idx="21">
                  <c:v>560.5571709233792</c:v>
                </c:pt>
                <c:pt idx="22">
                  <c:v>591.98231827111988</c:v>
                </c:pt>
                <c:pt idx="23">
                  <c:v>631.26208251473474</c:v>
                </c:pt>
                <c:pt idx="24">
                  <c:v>690.23104125736734</c:v>
                </c:pt>
                <c:pt idx="25">
                  <c:v>659.34891944990181</c:v>
                </c:pt>
                <c:pt idx="26">
                  <c:v>822.33202357563846</c:v>
                </c:pt>
                <c:pt idx="27">
                  <c:v>799.87740667976425</c:v>
                </c:pt>
                <c:pt idx="28">
                  <c:v>906.70491159135565</c:v>
                </c:pt>
                <c:pt idx="29">
                  <c:v>967.49312377210219</c:v>
                </c:pt>
                <c:pt idx="30">
                  <c:v>1028.4000000000001</c:v>
                </c:pt>
                <c:pt idx="31">
                  <c:v>1076.3033398821219</c:v>
                </c:pt>
                <c:pt idx="32">
                  <c:v>1125.067583497053</c:v>
                </c:pt>
                <c:pt idx="33">
                  <c:v>1190.3489194499018</c:v>
                </c:pt>
                <c:pt idx="34">
                  <c:v>1263.4200392927307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492-4078-B435-C3457C2F9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425408"/>
        <c:axId val="199435776"/>
      </c:lineChart>
      <c:catAx>
        <c:axId val="19942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99435776"/>
        <c:crosses val="autoZero"/>
        <c:auto val="1"/>
        <c:lblAlgn val="ctr"/>
        <c:lblOffset val="100"/>
        <c:noMultiLvlLbl val="0"/>
      </c:catAx>
      <c:valAx>
        <c:axId val="199435776"/>
        <c:scaling>
          <c:orientation val="minMax"/>
          <c:max val="8000"/>
          <c:min val="0"/>
        </c:scaling>
        <c:delete val="0"/>
        <c:axPos val="l"/>
        <c:majorGridlines/>
        <c:numFmt formatCode="#,##0_ 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99425408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0.87688269505736938"/>
          <c:y val="2.5182988325972433E-2"/>
          <c:w val="0.11777982211551923"/>
          <c:h val="0.9484763236985212"/>
        </c:manualLayout>
      </c:layout>
      <c:overlay val="0"/>
      <c:spPr>
        <a:ln>
          <a:noFill/>
        </a:ln>
      </c:spPr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0.03151</cdr:x>
      <cdr:y>0.01222</cdr:y>
    </cdr:from>
    <cdr:to>
      <cdr:x>0.15665</cdr:x>
      <cdr:y>0.0704</cdr:y>
    </cdr:to>
    <cdr:sp macro="" textlink="">
      <cdr:nvSpPr>
        <cdr:cNvPr id="8" name="テキスト ボックス 2"/>
        <cdr:cNvSpPr txBox="1"/>
      </cdr:nvSpPr>
      <cdr:spPr>
        <a:xfrm xmlns:a="http://schemas.openxmlformats.org/drawingml/2006/main">
          <a:off x="265843" y="84755"/>
          <a:ext cx="1055750" cy="40352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価格（</a:t>
          </a:r>
          <a:r>
            <a:rPr kumimoji="1" lang="en-US" altLang="ja-JP" sz="1200" b="1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US$</a:t>
          </a:r>
          <a:r>
            <a:rPr kumimoji="1" lang="ja-JP" altLang="en-US" sz="1200" b="1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0.03151</cdr:x>
      <cdr:y>0.01222</cdr:y>
    </cdr:from>
    <cdr:to>
      <cdr:x>0.16879</cdr:x>
      <cdr:y>0.0704</cdr:y>
    </cdr:to>
    <cdr:sp macro="" textlink="">
      <cdr:nvSpPr>
        <cdr:cNvPr id="8" name="テキスト ボックス 2"/>
        <cdr:cNvSpPr txBox="1"/>
      </cdr:nvSpPr>
      <cdr:spPr>
        <a:xfrm xmlns:a="http://schemas.openxmlformats.org/drawingml/2006/main">
          <a:off x="265392" y="84814"/>
          <a:ext cx="1156202" cy="40380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価格（</a:t>
          </a:r>
          <a:r>
            <a:rPr kumimoji="1" lang="en-US" altLang="ja-JP" sz="1200" b="1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US$</a:t>
          </a:r>
          <a:r>
            <a:rPr kumimoji="1" lang="ja-JP" altLang="en-US" sz="1200" b="1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）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0.03151</cdr:x>
      <cdr:y>0.01222</cdr:y>
    </cdr:from>
    <cdr:to>
      <cdr:x>0.1626</cdr:x>
      <cdr:y>0.06218</cdr:y>
    </cdr:to>
    <cdr:sp macro="" textlink="">
      <cdr:nvSpPr>
        <cdr:cNvPr id="8" name="テキスト ボックス 2"/>
        <cdr:cNvSpPr txBox="1"/>
      </cdr:nvSpPr>
      <cdr:spPr>
        <a:xfrm xmlns:a="http://schemas.openxmlformats.org/drawingml/2006/main">
          <a:off x="279084" y="67755"/>
          <a:ext cx="116107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価格（</a:t>
          </a:r>
          <a:r>
            <a:rPr kumimoji="1" lang="en-US" altLang="ja-JP" sz="1200" b="1" dirty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US$</a:t>
          </a:r>
          <a:r>
            <a:rPr kumimoji="1" lang="ja-JP" altLang="en-US" sz="1200" b="1" dirty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）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0.03151</cdr:x>
      <cdr:y>0.01222</cdr:y>
    </cdr:from>
    <cdr:to>
      <cdr:x>0.15447</cdr:x>
      <cdr:y>0.06218</cdr:y>
    </cdr:to>
    <cdr:sp macro="" textlink="">
      <cdr:nvSpPr>
        <cdr:cNvPr id="8" name="テキスト ボックス 2"/>
        <cdr:cNvSpPr txBox="1"/>
      </cdr:nvSpPr>
      <cdr:spPr>
        <a:xfrm xmlns:a="http://schemas.openxmlformats.org/drawingml/2006/main">
          <a:off x="279084" y="67755"/>
          <a:ext cx="108906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b="1" dirty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価格（</a:t>
          </a:r>
          <a:r>
            <a:rPr kumimoji="1" lang="en-US" altLang="ja-JP" sz="1200" b="1" dirty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US$</a:t>
          </a:r>
          <a:r>
            <a:rPr kumimoji="1" lang="ja-JP" altLang="en-US" sz="1200" b="1" dirty="0">
              <a:latin typeface="+mn-lt"/>
              <a:ea typeface="メイリオ" panose="020B0604030504040204" pitchFamily="50" charset="-128"/>
              <a:cs typeface="メイリオ" panose="020B0604030504040204" pitchFamily="50" charset="-128"/>
            </a:rPr>
            <a:t>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B72C-9391-4A0A-BB19-40ED0E035FAC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48A9-F02C-471C-BC35-06B37D29B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71330" y="80628"/>
            <a:ext cx="5036133" cy="936104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コネクタ 7"/>
          <p:cNvCxnSpPr/>
          <p:nvPr userDrawn="1"/>
        </p:nvCxnSpPr>
        <p:spPr>
          <a:xfrm>
            <a:off x="457200" y="1081959"/>
            <a:ext cx="8229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68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9712" y="130622"/>
            <a:ext cx="6707088" cy="49006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16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B72C-9391-4A0A-BB19-40ED0E035FAC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48A9-F02C-471C-BC35-06B37D29B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457200" y="620688"/>
            <a:ext cx="8229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5496" y="180940"/>
            <a:ext cx="1800000" cy="334575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73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7728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B72C-9391-4A0A-BB19-40ED0E035FAC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48A9-F02C-471C-BC35-06B37D29B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23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B72C-9391-4A0A-BB19-40ED0E035FAC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48A9-F02C-471C-BC35-06B37D29B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B72C-9391-4A0A-BB19-40ED0E035FAC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F48A9-F02C-471C-BC35-06B37D29B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70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537872"/>
            <a:ext cx="21336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AD9B72C-9391-4A0A-BB19-40ED0E035FAC}" type="datetimeFigureOut">
              <a:rPr lang="ja-JP" altLang="en-US" smtClean="0"/>
              <a:pPr/>
              <a:t>2024/12/9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537871"/>
            <a:ext cx="28956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537871"/>
            <a:ext cx="21336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64F48A9-F02C-471C-BC35-06B37D29B53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445975" y="6381328"/>
            <a:ext cx="822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4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552D1-C352-436E-B4A2-C5988BBA0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8846ABF6-4A4B-11A7-D6FA-787139B2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6912768" cy="504057"/>
          </a:xfrm>
        </p:spPr>
        <p:txBody>
          <a:bodyPr>
            <a:normAutofit/>
          </a:bodyPr>
          <a:lstStyle/>
          <a:p>
            <a:r>
              <a:rPr lang="ja-JP" altLang="en-US" dirty="0"/>
              <a:t>自然科学系</a:t>
            </a:r>
            <a:r>
              <a:rPr lang="ja-JP" altLang="en-US" sz="2400" dirty="0"/>
              <a:t>・海外電子ジャーナル</a:t>
            </a:r>
            <a:r>
              <a:rPr kumimoji="1" lang="ja-JP" altLang="en-US" sz="2400" dirty="0"/>
              <a:t>価格の推移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D8D7F7-595D-91A9-2B50-C46065E16B62}"/>
              </a:ext>
            </a:extLst>
          </p:cNvPr>
          <p:cNvSpPr/>
          <p:nvPr/>
        </p:nvSpPr>
        <p:spPr>
          <a:xfrm>
            <a:off x="467544" y="6396335"/>
            <a:ext cx="8208912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2012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年から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年までの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”Library Journal”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に掲載された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”Periodicals Price Survey”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による。</a:t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調査年度によって母数が異なる。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〔JUSTICE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事務局作成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384259"/>
              </p:ext>
            </p:extLst>
          </p:nvPr>
        </p:nvGraphicFramePr>
        <p:xfrm>
          <a:off x="118205" y="836712"/>
          <a:ext cx="8964735" cy="5307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64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EBAB6-9E06-7AD6-66F3-4B792E512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79AE3EE-39CF-81CD-00AE-B01DC599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6912768" cy="504057"/>
          </a:xfrm>
        </p:spPr>
        <p:txBody>
          <a:bodyPr>
            <a:normAutofit/>
          </a:bodyPr>
          <a:lstStyle/>
          <a:p>
            <a:r>
              <a:rPr lang="ja-JP" altLang="en-US" dirty="0"/>
              <a:t>人文社会科学系</a:t>
            </a:r>
            <a:r>
              <a:rPr lang="ja-JP" altLang="en-US" sz="2400" dirty="0"/>
              <a:t>・海外電子ジャーナル</a:t>
            </a:r>
            <a:r>
              <a:rPr kumimoji="1" lang="ja-JP" altLang="en-US" sz="2400" dirty="0"/>
              <a:t>価格の推移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2F70093-97FD-6824-3885-CC96A82C5F72}"/>
              </a:ext>
            </a:extLst>
          </p:cNvPr>
          <p:cNvSpPr/>
          <p:nvPr/>
        </p:nvSpPr>
        <p:spPr>
          <a:xfrm>
            <a:off x="467544" y="6396335"/>
            <a:ext cx="8208912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2012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年から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年までの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”Library Journal”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に掲載された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”Periodicals Price Survey”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による。</a:t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調査年度によって母数が異なる。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〔JUSTICE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事務局作成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912417"/>
              </p:ext>
            </p:extLst>
          </p:nvPr>
        </p:nvGraphicFramePr>
        <p:xfrm>
          <a:off x="107504" y="836712"/>
          <a:ext cx="8928991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340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39E98-7430-ED35-BE14-706ED4F2D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9010405-5FA5-72FD-1634-E7AFCBC7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6912768" cy="504057"/>
          </a:xfrm>
        </p:spPr>
        <p:txBody>
          <a:bodyPr>
            <a:normAutofit/>
          </a:bodyPr>
          <a:lstStyle/>
          <a:p>
            <a:r>
              <a:rPr lang="ja-JP" altLang="en-US" dirty="0"/>
              <a:t>自然科学系</a:t>
            </a:r>
            <a:r>
              <a:rPr lang="ja-JP" altLang="en-US" sz="2400" dirty="0"/>
              <a:t>・海外学術</a:t>
            </a:r>
            <a:r>
              <a:rPr kumimoji="1" lang="ja-JP" altLang="en-US" sz="2400" dirty="0"/>
              <a:t>雑誌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冊子</a:t>
            </a:r>
            <a:r>
              <a:rPr lang="en-US" altLang="ja-JP" sz="2400" dirty="0"/>
              <a:t>)</a:t>
            </a:r>
            <a:r>
              <a:rPr kumimoji="1" lang="ja-JP" altLang="en-US" sz="2400" dirty="0"/>
              <a:t>価格の推移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1429AB-975B-EB28-41A9-666F4ED73481}"/>
              </a:ext>
            </a:extLst>
          </p:cNvPr>
          <p:cNvSpPr/>
          <p:nvPr/>
        </p:nvSpPr>
        <p:spPr>
          <a:xfrm>
            <a:off x="467544" y="6396335"/>
            <a:ext cx="8208912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年から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年までの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”Library Journal”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に掲載された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”Periodicals Price Survey”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による。</a:t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調査年度によって母数が異なる。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〔JUSTICE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事務局作成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8748"/>
              </p:ext>
            </p:extLst>
          </p:nvPr>
        </p:nvGraphicFramePr>
        <p:xfrm>
          <a:off x="179512" y="764704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529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912768" cy="504057"/>
          </a:xfrm>
        </p:spPr>
        <p:txBody>
          <a:bodyPr>
            <a:normAutofit/>
          </a:bodyPr>
          <a:lstStyle/>
          <a:p>
            <a:r>
              <a:rPr lang="ja-JP" altLang="en-US" dirty="0"/>
              <a:t>人文社会科学系</a:t>
            </a:r>
            <a:r>
              <a:rPr lang="ja-JP" altLang="en-US" sz="2400" dirty="0"/>
              <a:t>・海外学術</a:t>
            </a:r>
            <a:r>
              <a:rPr kumimoji="1" lang="ja-JP" altLang="en-US" sz="2400" dirty="0"/>
              <a:t>雑誌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冊子</a:t>
            </a:r>
            <a:r>
              <a:rPr lang="en-US" altLang="ja-JP" sz="2400" dirty="0"/>
              <a:t>)</a:t>
            </a:r>
            <a:r>
              <a:rPr kumimoji="1" lang="ja-JP" altLang="en-US" sz="2400" dirty="0"/>
              <a:t>価格の推移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67544" y="6396335"/>
            <a:ext cx="8208912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年から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年までの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"Library Journal"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に掲載された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"Periodicals Price Survey"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による。</a:t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調査年度によって母数が異なる。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〔JUSTICE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事務局作成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743442"/>
              </p:ext>
            </p:extLst>
          </p:nvPr>
        </p:nvGraphicFramePr>
        <p:xfrm>
          <a:off x="179512" y="764705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369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212</Words>
  <Application>Microsoft Office PowerPoint</Application>
  <PresentationFormat>画面に合わせる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メイリオ</vt:lpstr>
      <vt:lpstr>Arial</vt:lpstr>
      <vt:lpstr>Calibri</vt:lpstr>
      <vt:lpstr>Office ​​テーマ</vt:lpstr>
      <vt:lpstr>自然科学系・海外電子ジャーナル価格の推移</vt:lpstr>
      <vt:lpstr>人文社会科学系・海外電子ジャーナル価格の推移</vt:lpstr>
      <vt:lpstr>自然科学系・海外学術雑誌(冊子)価格の推移</vt:lpstr>
      <vt:lpstr>人文社会科学系・海外学術雑誌(冊子)価格の推移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自然科学系・海外電子ジャーナル価格の推移</dc:title>
  <dc:creator>JUSTICE-PC13</dc:creator>
  <cp:lastModifiedBy>成澤　めぐみ</cp:lastModifiedBy>
  <cp:revision>21</cp:revision>
  <dcterms:created xsi:type="dcterms:W3CDTF">2015-12-18T00:56:45Z</dcterms:created>
  <dcterms:modified xsi:type="dcterms:W3CDTF">2024-12-09T09:02:56Z</dcterms:modified>
</cp:coreProperties>
</file>